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y="5143500" cx="9144000"/>
  <p:notesSz cx="6858000" cy="9144000"/>
  <p:embeddedFontLst>
    <p:embeddedFont>
      <p:font typeface="Roboto"/>
      <p:regular r:id="rId43"/>
      <p:bold r:id="rId44"/>
      <p:italic r:id="rId45"/>
      <p:boldItalic r:id="rId46"/>
    </p:embeddedFont>
    <p:embeddedFont>
      <p:font typeface="Fjalla One"/>
      <p:regular r:id="rId47"/>
    </p:embeddedFont>
    <p:embeddedFont>
      <p:font typeface="Barlow Semi Condensed Medium"/>
      <p:regular r:id="rId48"/>
      <p:bold r:id="rId49"/>
      <p:italic r:id="rId50"/>
      <p:boldItalic r:id="rId51"/>
    </p:embeddedFont>
    <p:embeddedFont>
      <p:font typeface="Barlow Semi Condensed"/>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BarlowSemiCondensedMedium-regular.fntdata"/><Relationship Id="rId47" Type="http://schemas.openxmlformats.org/officeDocument/2006/relationships/font" Target="fonts/FjallaOne-regular.fntdata"/><Relationship Id="rId49" Type="http://schemas.openxmlformats.org/officeDocument/2006/relationships/font" Target="fonts/BarlowSemiCondensedMedium-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BarlowSemiCondensedMedium-boldItalic.fntdata"/><Relationship Id="rId50" Type="http://schemas.openxmlformats.org/officeDocument/2006/relationships/font" Target="fonts/BarlowSemiCondensedMedium-italic.fntdata"/><Relationship Id="rId53" Type="http://schemas.openxmlformats.org/officeDocument/2006/relationships/font" Target="fonts/BarlowSemiCondensed-bold.fntdata"/><Relationship Id="rId52" Type="http://schemas.openxmlformats.org/officeDocument/2006/relationships/font" Target="fonts/BarlowSemiCondensed-regular.fntdata"/><Relationship Id="rId11" Type="http://schemas.openxmlformats.org/officeDocument/2006/relationships/slide" Target="slides/slide7.xml"/><Relationship Id="rId55" Type="http://schemas.openxmlformats.org/officeDocument/2006/relationships/font" Target="fonts/BarlowSemiCondensed-boldItalic.fntdata"/><Relationship Id="rId10" Type="http://schemas.openxmlformats.org/officeDocument/2006/relationships/slide" Target="slides/slide6.xml"/><Relationship Id="rId54" Type="http://schemas.openxmlformats.org/officeDocument/2006/relationships/font" Target="fonts/BarlowSemiCondense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85" name="Google Shape;16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fd8ece8984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6" name="Google Shape;1946;gfd8ece8984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gfd8ece8984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3" name="Google Shape;1953;gfd8ece8984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fd8ece898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fd8ece898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gfd8ece8984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7" name="Google Shape;1967;gfd8ece8984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fd8ece8984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3" name="Google Shape;1973;gfd8ece8984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gfd8ece8984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9" name="Google Shape;1979;gfd8ece8984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g804e9800b4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5" name="Google Shape;1985;g804e9800b4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1007514d0d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g1007514d0d1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g1007514d0d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g1007514d0d1_0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g1003fb6bb1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8" name="Google Shape;2038;g1003fb6bb1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86fa6133bc_4_21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6" name="Google Shape;1886;g86fa6133bc_4_21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1003fb6bb1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1003fb6bb1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7" name="Shape 2047"/>
        <p:cNvGrpSpPr/>
        <p:nvPr/>
      </p:nvGrpSpPr>
      <p:grpSpPr>
        <a:xfrm>
          <a:off x="0" y="0"/>
          <a:ext cx="0" cy="0"/>
          <a:chOff x="0" y="0"/>
          <a:chExt cx="0" cy="0"/>
        </a:xfrm>
      </p:grpSpPr>
      <p:sp>
        <p:nvSpPr>
          <p:cNvPr id="2048" name="Google Shape;2048;g1003fb6bb1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9" name="Google Shape;2049;g1003fb6bb1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g1003fb6bb1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5" name="Google Shape;2075;g1003fb6bb1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15b6b3883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15b6b3883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7" name="Shape 2087"/>
        <p:cNvGrpSpPr/>
        <p:nvPr/>
      </p:nvGrpSpPr>
      <p:grpSpPr>
        <a:xfrm>
          <a:off x="0" y="0"/>
          <a:ext cx="0" cy="0"/>
          <a:chOff x="0" y="0"/>
          <a:chExt cx="0" cy="0"/>
        </a:xfrm>
      </p:grpSpPr>
      <p:sp>
        <p:nvSpPr>
          <p:cNvPr id="2088" name="Google Shape;2088;g15b6b38830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9" name="Google Shape;2089;g15b6b38830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3" name="Shape 2093"/>
        <p:cNvGrpSpPr/>
        <p:nvPr/>
      </p:nvGrpSpPr>
      <p:grpSpPr>
        <a:xfrm>
          <a:off x="0" y="0"/>
          <a:ext cx="0" cy="0"/>
          <a:chOff x="0" y="0"/>
          <a:chExt cx="0" cy="0"/>
        </a:xfrm>
      </p:grpSpPr>
      <p:sp>
        <p:nvSpPr>
          <p:cNvPr id="2094" name="Google Shape;2094;g1003fb6bb14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5" name="Google Shape;2095;g1003fb6bb14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g1003fb6bb14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9" name="Google Shape;2109;g1003fb6bb14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1007514d0d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1007514d0d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0" name="Shape 2120"/>
        <p:cNvGrpSpPr/>
        <p:nvPr/>
      </p:nvGrpSpPr>
      <p:grpSpPr>
        <a:xfrm>
          <a:off x="0" y="0"/>
          <a:ext cx="0" cy="0"/>
          <a:chOff x="0" y="0"/>
          <a:chExt cx="0" cy="0"/>
        </a:xfrm>
      </p:grpSpPr>
      <p:sp>
        <p:nvSpPr>
          <p:cNvPr id="2121" name="Google Shape;2121;g1007514d0d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2" name="Google Shape;2122;g1007514d0d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1" name="Shape 2131"/>
        <p:cNvGrpSpPr/>
        <p:nvPr/>
      </p:nvGrpSpPr>
      <p:grpSpPr>
        <a:xfrm>
          <a:off x="0" y="0"/>
          <a:ext cx="0" cy="0"/>
          <a:chOff x="0" y="0"/>
          <a:chExt cx="0" cy="0"/>
        </a:xfrm>
      </p:grpSpPr>
      <p:sp>
        <p:nvSpPr>
          <p:cNvPr id="2132" name="Google Shape;2132;g1007514d0d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3" name="Google Shape;2133;g1007514d0d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gfd8ece898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2" name="Google Shape;1892;gfd8ece898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g1007514d0d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0" name="Google Shape;2140;g1007514d0d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5" name="Shape 2145"/>
        <p:cNvGrpSpPr/>
        <p:nvPr/>
      </p:nvGrpSpPr>
      <p:grpSpPr>
        <a:xfrm>
          <a:off x="0" y="0"/>
          <a:ext cx="0" cy="0"/>
          <a:chOff x="0" y="0"/>
          <a:chExt cx="0" cy="0"/>
        </a:xfrm>
      </p:grpSpPr>
      <p:sp>
        <p:nvSpPr>
          <p:cNvPr id="2146" name="Google Shape;2146;g1007514d0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7" name="Google Shape;2147;g1007514d0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2" name="Shape 2152"/>
        <p:cNvGrpSpPr/>
        <p:nvPr/>
      </p:nvGrpSpPr>
      <p:grpSpPr>
        <a:xfrm>
          <a:off x="0" y="0"/>
          <a:ext cx="0" cy="0"/>
          <a:chOff x="0" y="0"/>
          <a:chExt cx="0" cy="0"/>
        </a:xfrm>
      </p:grpSpPr>
      <p:sp>
        <p:nvSpPr>
          <p:cNvPr id="2153" name="Google Shape;2153;g1007514d0d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4" name="Google Shape;2154;g1007514d0d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g1007514d0d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9" name="Google Shape;2159;g1007514d0d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4" name="Shape 2164"/>
        <p:cNvGrpSpPr/>
        <p:nvPr/>
      </p:nvGrpSpPr>
      <p:grpSpPr>
        <a:xfrm>
          <a:off x="0" y="0"/>
          <a:ext cx="0" cy="0"/>
          <a:chOff x="0" y="0"/>
          <a:chExt cx="0" cy="0"/>
        </a:xfrm>
      </p:grpSpPr>
      <p:sp>
        <p:nvSpPr>
          <p:cNvPr id="2165" name="Google Shape;2165;g1007514d0d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6" name="Google Shape;2166;g1007514d0d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1007514d0d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1007514d0d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8" name="Shape 2178"/>
        <p:cNvGrpSpPr/>
        <p:nvPr/>
      </p:nvGrpSpPr>
      <p:grpSpPr>
        <a:xfrm>
          <a:off x="0" y="0"/>
          <a:ext cx="0" cy="0"/>
          <a:chOff x="0" y="0"/>
          <a:chExt cx="0" cy="0"/>
        </a:xfrm>
      </p:grpSpPr>
      <p:sp>
        <p:nvSpPr>
          <p:cNvPr id="2179" name="Google Shape;2179;g1007514d0d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0" name="Google Shape;2180;g1007514d0d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9" name="Shape 2189"/>
        <p:cNvGrpSpPr/>
        <p:nvPr/>
      </p:nvGrpSpPr>
      <p:grpSpPr>
        <a:xfrm>
          <a:off x="0" y="0"/>
          <a:ext cx="0" cy="0"/>
          <a:chOff x="0" y="0"/>
          <a:chExt cx="0" cy="0"/>
        </a:xfrm>
      </p:grpSpPr>
      <p:sp>
        <p:nvSpPr>
          <p:cNvPr id="2190" name="Google Shape;2190;g1007514d0d1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1" name="Google Shape;2191;g1007514d0d1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0" name="Shape 2210"/>
        <p:cNvGrpSpPr/>
        <p:nvPr/>
      </p:nvGrpSpPr>
      <p:grpSpPr>
        <a:xfrm>
          <a:off x="0" y="0"/>
          <a:ext cx="0" cy="0"/>
          <a:chOff x="0" y="0"/>
          <a:chExt cx="0" cy="0"/>
        </a:xfrm>
      </p:grpSpPr>
      <p:sp>
        <p:nvSpPr>
          <p:cNvPr id="2211" name="Google Shape;2211;g8728718f4e_1_1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2" name="Google Shape;2212;g8728718f4e_1_1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fd8ece898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fd8ece898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1003fb6bb1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1003fb6bb1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g1003fb6bb1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8" name="Google Shape;1918;g1003fb6bb1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g8714a43093_3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8714a43093_3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804e9800b4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3" name="Google Shape;1933;g804e9800b4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7" name="Shape 1937"/>
        <p:cNvGrpSpPr/>
        <p:nvPr/>
      </p:nvGrpSpPr>
      <p:grpSpPr>
        <a:xfrm>
          <a:off x="0" y="0"/>
          <a:ext cx="0" cy="0"/>
          <a:chOff x="0" y="0"/>
          <a:chExt cx="0" cy="0"/>
        </a:xfrm>
      </p:grpSpPr>
      <p:sp>
        <p:nvSpPr>
          <p:cNvPr id="1938" name="Google Shape;1938;gfd8ece898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9" name="Google Shape;1939;gfd8ece898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 name="Shape 7"/>
        <p:cNvGrpSpPr/>
        <p:nvPr/>
      </p:nvGrpSpPr>
      <p:grpSpPr>
        <a:xfrm>
          <a:off x="0" y="0"/>
          <a:ext cx="0" cy="0"/>
          <a:chOff x="0" y="0"/>
          <a:chExt cx="0" cy="0"/>
        </a:xfrm>
      </p:grpSpPr>
      <p:sp>
        <p:nvSpPr>
          <p:cNvPr id="8" name="Google Shape;8;p2"/>
          <p:cNvSpPr txBox="1"/>
          <p:nvPr>
            <p:ph type="ctrTitle"/>
          </p:nvPr>
        </p:nvSpPr>
        <p:spPr>
          <a:xfrm>
            <a:off x="5248656" y="2002536"/>
            <a:ext cx="3264300" cy="179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9" name="Google Shape;9;p2"/>
          <p:cNvSpPr txBox="1"/>
          <p:nvPr>
            <p:ph idx="1" type="subTitle"/>
          </p:nvPr>
        </p:nvSpPr>
        <p:spPr>
          <a:xfrm>
            <a:off x="5248656" y="3721608"/>
            <a:ext cx="3264300" cy="89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0" name="Google Shape;10;p2"/>
          <p:cNvCxnSpPr/>
          <p:nvPr/>
        </p:nvCxnSpPr>
        <p:spPr>
          <a:xfrm flipH="1">
            <a:off x="5827050" y="451300"/>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11" name="Google Shape;11;p2"/>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5"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11"/>
          <p:cNvSpPr txBox="1"/>
          <p:nvPr>
            <p:ph idx="1" type="subTitle"/>
          </p:nvPr>
        </p:nvSpPr>
        <p:spPr>
          <a:xfrm>
            <a:off x="3227832" y="2816352"/>
            <a:ext cx="2679300" cy="658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551" name="Google Shape;551;p11"/>
          <p:cNvCxnSpPr/>
          <p:nvPr/>
        </p:nvCxnSpPr>
        <p:spPr>
          <a:xfrm rot="5400000">
            <a:off x="7269708" y="3324550"/>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552" name="Google Shape;552;p11"/>
          <p:cNvCxnSpPr/>
          <p:nvPr/>
        </p:nvCxnSpPr>
        <p:spPr>
          <a:xfrm flipH="1" rot="-5400000">
            <a:off x="7181408" y="2082400"/>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553" name="Google Shape;553;p11"/>
          <p:cNvCxnSpPr/>
          <p:nvPr/>
        </p:nvCxnSpPr>
        <p:spPr>
          <a:xfrm rot="5400000">
            <a:off x="7232433" y="736375"/>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554" name="Google Shape;554;p11"/>
          <p:cNvCxnSpPr/>
          <p:nvPr/>
        </p:nvCxnSpPr>
        <p:spPr>
          <a:xfrm rot="5400000">
            <a:off x="8168433" y="-6660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555" name="Google Shape;555;p11"/>
          <p:cNvGrpSpPr/>
          <p:nvPr/>
        </p:nvGrpSpPr>
        <p:grpSpPr>
          <a:xfrm flipH="1" rot="5400000">
            <a:off x="7407333" y="1284925"/>
            <a:ext cx="581800" cy="582350"/>
            <a:chOff x="8064275" y="887850"/>
            <a:chExt cx="581800" cy="582350"/>
          </a:xfrm>
        </p:grpSpPr>
        <p:sp>
          <p:nvSpPr>
            <p:cNvPr id="556" name="Google Shape;556;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11"/>
          <p:cNvGrpSpPr/>
          <p:nvPr/>
        </p:nvGrpSpPr>
        <p:grpSpPr>
          <a:xfrm flipH="1" rot="5400000">
            <a:off x="7869720" y="2754200"/>
            <a:ext cx="292025" cy="292575"/>
            <a:chOff x="7353050" y="316275"/>
            <a:chExt cx="292025" cy="292575"/>
          </a:xfrm>
        </p:grpSpPr>
        <p:sp>
          <p:nvSpPr>
            <p:cNvPr id="563" name="Google Shape;563;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11"/>
          <p:cNvGrpSpPr/>
          <p:nvPr/>
        </p:nvGrpSpPr>
        <p:grpSpPr>
          <a:xfrm flipH="1" rot="5400000">
            <a:off x="8012458" y="178175"/>
            <a:ext cx="175000" cy="175000"/>
            <a:chOff x="8792300" y="321275"/>
            <a:chExt cx="175000" cy="175000"/>
          </a:xfrm>
        </p:grpSpPr>
        <p:sp>
          <p:nvSpPr>
            <p:cNvPr id="568" name="Google Shape;568;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11"/>
          <p:cNvGrpSpPr/>
          <p:nvPr/>
        </p:nvGrpSpPr>
        <p:grpSpPr>
          <a:xfrm flipH="1" rot="5400000">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83" name="Google Shape;583;p11"/>
          <p:cNvCxnSpPr/>
          <p:nvPr/>
        </p:nvCxnSpPr>
        <p:spPr>
          <a:xfrm flipH="1" rot="5400000">
            <a:off x="740850" y="25983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584" name="Google Shape;584;p11"/>
          <p:cNvCxnSpPr/>
          <p:nvPr/>
        </p:nvCxnSpPr>
        <p:spPr>
          <a:xfrm rot="-5400000">
            <a:off x="847100" y="355400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585" name="Google Shape;585;p11"/>
          <p:cNvCxnSpPr/>
          <p:nvPr/>
        </p:nvCxnSpPr>
        <p:spPr>
          <a:xfrm flipH="1" rot="5400000">
            <a:off x="1105775" y="415125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11"/>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11"/>
          <p:cNvSpPr txBox="1"/>
          <p:nvPr>
            <p:ph hasCustomPrompt="1" type="title"/>
          </p:nvPr>
        </p:nvSpPr>
        <p:spPr>
          <a:xfrm>
            <a:off x="2624328" y="2057400"/>
            <a:ext cx="3904500" cy="78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2" name="Shape 62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23" name="Shape 623"/>
        <p:cNvGrpSpPr/>
        <p:nvPr/>
      </p:nvGrpSpPr>
      <p:grpSpPr>
        <a:xfrm>
          <a:off x="0" y="0"/>
          <a:ext cx="0" cy="0"/>
          <a:chOff x="0" y="0"/>
          <a:chExt cx="0" cy="0"/>
        </a:xfrm>
      </p:grpSpPr>
      <p:sp>
        <p:nvSpPr>
          <p:cNvPr id="624" name="Google Shape;624;p13"/>
          <p:cNvSpPr txBox="1"/>
          <p:nvPr>
            <p:ph type="title"/>
          </p:nvPr>
        </p:nvSpPr>
        <p:spPr>
          <a:xfrm>
            <a:off x="5907024" y="356616"/>
            <a:ext cx="2615100" cy="57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625" name="Google Shape;625;p13"/>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6" name="Google Shape;626;p13"/>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7" name="Google Shape;627;p13"/>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8" name="Google Shape;628;p13"/>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9" name="Google Shape;629;p13"/>
          <p:cNvSpPr txBox="1"/>
          <p:nvPr>
            <p:ph idx="5" type="subTitle"/>
          </p:nvPr>
        </p:nvSpPr>
        <p:spPr>
          <a:xfrm>
            <a:off x="1664208" y="2587752"/>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0" name="Google Shape;630;p13"/>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1" name="Google Shape;631;p13"/>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2" name="Google Shape;632;p13"/>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3" name="Google Shape;633;p13"/>
          <p:cNvSpPr txBox="1"/>
          <p:nvPr>
            <p:ph hasCustomPrompt="1" idx="9" type="title"/>
          </p:nvPr>
        </p:nvSpPr>
        <p:spPr>
          <a:xfrm>
            <a:off x="813816" y="722376"/>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p:nvPr>
            <p:ph hasCustomPrompt="1" idx="13" type="title"/>
          </p:nvPr>
        </p:nvSpPr>
        <p:spPr>
          <a:xfrm>
            <a:off x="813816" y="1801368"/>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p:nvPr>
            <p:ph hasCustomPrompt="1" idx="14" type="title"/>
          </p:nvPr>
        </p:nvSpPr>
        <p:spPr>
          <a:xfrm>
            <a:off x="813816" y="2880360"/>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p:nvPr>
            <p:ph hasCustomPrompt="1" idx="15" type="title"/>
          </p:nvPr>
        </p:nvSpPr>
        <p:spPr>
          <a:xfrm>
            <a:off x="813816" y="3959352"/>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637" name="Shape 637"/>
        <p:cNvGrpSpPr/>
        <p:nvPr/>
      </p:nvGrpSpPr>
      <p:grpSpPr>
        <a:xfrm>
          <a:off x="0" y="0"/>
          <a:ext cx="0" cy="0"/>
          <a:chOff x="0" y="0"/>
          <a:chExt cx="0" cy="0"/>
        </a:xfrm>
      </p:grpSpPr>
      <p:sp>
        <p:nvSpPr>
          <p:cNvPr id="638" name="Google Shape;638;p14"/>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39" name="Google Shape;639;p14"/>
          <p:cNvSpPr txBox="1"/>
          <p:nvPr>
            <p:ph idx="1" type="subTitle"/>
          </p:nvPr>
        </p:nvSpPr>
        <p:spPr>
          <a:xfrm>
            <a:off x="3694176"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0" name="Google Shape;640;p14"/>
          <p:cNvSpPr txBox="1"/>
          <p:nvPr>
            <p:ph idx="2" type="subTitle"/>
          </p:nvPr>
        </p:nvSpPr>
        <p:spPr>
          <a:xfrm>
            <a:off x="1024128"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1" name="Google Shape;641;p14"/>
          <p:cNvSpPr txBox="1"/>
          <p:nvPr>
            <p:ph idx="3" type="subTitle"/>
          </p:nvPr>
        </p:nvSpPr>
        <p:spPr>
          <a:xfrm>
            <a:off x="6355080"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2" name="Google Shape;642;p14"/>
          <p:cNvSpPr txBox="1"/>
          <p:nvPr>
            <p:ph idx="4" type="subTitle"/>
          </p:nvPr>
        </p:nvSpPr>
        <p:spPr>
          <a:xfrm>
            <a:off x="3694176"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3" name="Google Shape;643;p14"/>
          <p:cNvSpPr txBox="1"/>
          <p:nvPr>
            <p:ph idx="5" type="subTitle"/>
          </p:nvPr>
        </p:nvSpPr>
        <p:spPr>
          <a:xfrm>
            <a:off x="1024128"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4" name="Google Shape;644;p14"/>
          <p:cNvSpPr txBox="1"/>
          <p:nvPr>
            <p:ph idx="6" type="subTitle"/>
          </p:nvPr>
        </p:nvSpPr>
        <p:spPr>
          <a:xfrm>
            <a:off x="6355080"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cap="flat" cmpd="sng" w="9525">
              <a:solidFill>
                <a:schemeClr val="dk1"/>
              </a:solidFill>
              <a:prstDash val="solid"/>
              <a:round/>
              <a:headEnd len="med" w="med" type="none"/>
              <a:tailEnd len="med" w="med" type="none"/>
            </a:ln>
          </p:spPr>
        </p:cxnSp>
        <p:cxnSp>
          <p:nvCxnSpPr>
            <p:cNvPr id="647" name="Google Shape;647;p14"/>
            <p:cNvCxnSpPr/>
            <p:nvPr/>
          </p:nvCxnSpPr>
          <p:spPr>
            <a:xfrm>
              <a:off x="8666025" y="-1158"/>
              <a:ext cx="0" cy="1902000"/>
            </a:xfrm>
            <a:prstGeom prst="straightConnector1">
              <a:avLst/>
            </a:prstGeom>
            <a:noFill/>
            <a:ln cap="flat" cmpd="sng" w="9525">
              <a:solidFill>
                <a:schemeClr val="dk1"/>
              </a:solidFill>
              <a:prstDash val="solid"/>
              <a:round/>
              <a:headEnd len="med" w="med" type="none"/>
              <a:tailEnd len="med" w="med" type="none"/>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665" name="Shape 665"/>
        <p:cNvGrpSpPr/>
        <p:nvPr/>
      </p:nvGrpSpPr>
      <p:grpSpPr>
        <a:xfrm>
          <a:off x="0" y="0"/>
          <a:ext cx="0" cy="0"/>
          <a:chOff x="0" y="0"/>
          <a:chExt cx="0" cy="0"/>
        </a:xfrm>
      </p:grpSpPr>
      <p:sp>
        <p:nvSpPr>
          <p:cNvPr id="666" name="Google Shape;666;p15"/>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67" name="Google Shape;667;p15"/>
          <p:cNvSpPr txBox="1"/>
          <p:nvPr>
            <p:ph idx="1" type="subTitle"/>
          </p:nvPr>
        </p:nvSpPr>
        <p:spPr>
          <a:xfrm>
            <a:off x="1709928" y="1545336"/>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68" name="Google Shape;668;p15"/>
          <p:cNvSpPr txBox="1"/>
          <p:nvPr>
            <p:ph idx="2" type="subTitle"/>
          </p:nvPr>
        </p:nvSpPr>
        <p:spPr>
          <a:xfrm>
            <a:off x="1709928" y="1938528"/>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69" name="Google Shape;669;p15"/>
          <p:cNvSpPr txBox="1"/>
          <p:nvPr>
            <p:ph idx="3" type="subTitle"/>
          </p:nvPr>
        </p:nvSpPr>
        <p:spPr>
          <a:xfrm>
            <a:off x="5468112" y="1545336"/>
            <a:ext cx="19476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0" name="Google Shape;670;p15"/>
          <p:cNvSpPr txBox="1"/>
          <p:nvPr>
            <p:ph idx="4" type="subTitle"/>
          </p:nvPr>
        </p:nvSpPr>
        <p:spPr>
          <a:xfrm>
            <a:off x="5468112" y="1938528"/>
            <a:ext cx="19476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1" name="Google Shape;671;p15"/>
          <p:cNvSpPr txBox="1"/>
          <p:nvPr>
            <p:ph idx="5" type="subTitle"/>
          </p:nvPr>
        </p:nvSpPr>
        <p:spPr>
          <a:xfrm>
            <a:off x="2825496" y="3200400"/>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2" name="Google Shape;672;p15"/>
          <p:cNvSpPr txBox="1"/>
          <p:nvPr>
            <p:ph idx="6" type="subTitle"/>
          </p:nvPr>
        </p:nvSpPr>
        <p:spPr>
          <a:xfrm>
            <a:off x="2825496" y="3593592"/>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3" name="Google Shape;673;p15"/>
          <p:cNvSpPr txBox="1"/>
          <p:nvPr>
            <p:ph idx="7" type="subTitle"/>
          </p:nvPr>
        </p:nvSpPr>
        <p:spPr>
          <a:xfrm>
            <a:off x="6464808" y="3200400"/>
            <a:ext cx="19935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4" name="Google Shape;674;p15"/>
          <p:cNvSpPr txBox="1"/>
          <p:nvPr>
            <p:ph idx="8" type="subTitle"/>
          </p:nvPr>
        </p:nvSpPr>
        <p:spPr>
          <a:xfrm>
            <a:off x="6464808" y="3593592"/>
            <a:ext cx="19935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cxnSp>
        <p:nvCxnSpPr>
          <p:cNvPr id="675" name="Google Shape;675;p15"/>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676" name="Google Shape;676;p15"/>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677" name="Google Shape;677;p15"/>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4" name="Google Shape;694;p15"/>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2">
  <p:cSld name="CUSTOM_7">
    <p:spTree>
      <p:nvGrpSpPr>
        <p:cNvPr id="71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sp>
        <p:nvSpPr>
          <p:cNvPr id="713" name="Google Shape;713;p16"/>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4" name="Google Shape;714;p16"/>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7" name="Google Shape;727;p16"/>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728" name="Google Shape;728;p16"/>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16"/>
          <p:cNvSpPr txBox="1"/>
          <p:nvPr>
            <p:ph idx="1" type="subTitle"/>
          </p:nvPr>
        </p:nvSpPr>
        <p:spPr>
          <a:xfrm>
            <a:off x="6217920"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5" name="Google Shape;755;p16"/>
          <p:cNvSpPr txBox="1"/>
          <p:nvPr>
            <p:ph idx="2" type="subTitle"/>
          </p:nvPr>
        </p:nvSpPr>
        <p:spPr>
          <a:xfrm>
            <a:off x="3749040" y="1252728"/>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6" name="Google Shape;756;p16"/>
          <p:cNvSpPr txBox="1"/>
          <p:nvPr>
            <p:ph idx="3" type="subTitle"/>
          </p:nvPr>
        </p:nvSpPr>
        <p:spPr>
          <a:xfrm>
            <a:off x="1289304"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7" name="Google Shape;757;p16"/>
          <p:cNvSpPr txBox="1"/>
          <p:nvPr>
            <p:ph idx="4" type="subTitle"/>
          </p:nvPr>
        </p:nvSpPr>
        <p:spPr>
          <a:xfrm>
            <a:off x="6217920" y="2139696"/>
            <a:ext cx="1636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defRPr>
            </a:lvl1pPr>
            <a:lvl2pPr lvl="1" rtl="0" algn="ctr">
              <a:spcBef>
                <a:spcPts val="0"/>
              </a:spcBef>
              <a:spcAft>
                <a:spcPts val="0"/>
              </a:spcAft>
              <a:buNone/>
              <a:defRPr sz="1600">
                <a:solidFill>
                  <a:schemeClr val="dk2"/>
                </a:solidFill>
              </a:defRPr>
            </a:lvl2pPr>
            <a:lvl3pPr lvl="2" rtl="0" algn="ctr">
              <a:spcBef>
                <a:spcPts val="0"/>
              </a:spcBef>
              <a:spcAft>
                <a:spcPts val="0"/>
              </a:spcAft>
              <a:buNone/>
              <a:defRPr sz="1600">
                <a:solidFill>
                  <a:schemeClr val="dk2"/>
                </a:solidFill>
              </a:defRPr>
            </a:lvl3pPr>
            <a:lvl4pPr lvl="3" rtl="0" algn="ctr">
              <a:spcBef>
                <a:spcPts val="0"/>
              </a:spcBef>
              <a:spcAft>
                <a:spcPts val="0"/>
              </a:spcAft>
              <a:buNone/>
              <a:defRPr sz="1600">
                <a:solidFill>
                  <a:schemeClr val="dk2"/>
                </a:solidFill>
              </a:defRPr>
            </a:lvl4pPr>
            <a:lvl5pPr lvl="4" rtl="0" algn="ctr">
              <a:spcBef>
                <a:spcPts val="0"/>
              </a:spcBef>
              <a:spcAft>
                <a:spcPts val="0"/>
              </a:spcAft>
              <a:buNone/>
              <a:defRPr sz="1600">
                <a:solidFill>
                  <a:schemeClr val="dk2"/>
                </a:solidFill>
              </a:defRPr>
            </a:lvl5pPr>
            <a:lvl6pPr lvl="5" rtl="0" algn="ctr">
              <a:spcBef>
                <a:spcPts val="0"/>
              </a:spcBef>
              <a:spcAft>
                <a:spcPts val="0"/>
              </a:spcAft>
              <a:buNone/>
              <a:defRPr sz="1600">
                <a:solidFill>
                  <a:schemeClr val="dk2"/>
                </a:solidFill>
              </a:defRPr>
            </a:lvl6pPr>
            <a:lvl7pPr lvl="6" rtl="0" algn="ctr">
              <a:spcBef>
                <a:spcPts val="0"/>
              </a:spcBef>
              <a:spcAft>
                <a:spcPts val="0"/>
              </a:spcAft>
              <a:buNone/>
              <a:defRPr sz="1600">
                <a:solidFill>
                  <a:schemeClr val="dk2"/>
                </a:solidFill>
              </a:defRPr>
            </a:lvl7pPr>
            <a:lvl8pPr lvl="7" rtl="0" algn="ctr">
              <a:spcBef>
                <a:spcPts val="0"/>
              </a:spcBef>
              <a:spcAft>
                <a:spcPts val="0"/>
              </a:spcAft>
              <a:buNone/>
              <a:defRPr sz="1600">
                <a:solidFill>
                  <a:schemeClr val="dk2"/>
                </a:solidFill>
              </a:defRPr>
            </a:lvl8pPr>
            <a:lvl9pPr lvl="8" rtl="0" algn="ctr">
              <a:spcBef>
                <a:spcPts val="0"/>
              </a:spcBef>
              <a:spcAft>
                <a:spcPts val="0"/>
              </a:spcAft>
              <a:buNone/>
              <a:defRPr sz="1600">
                <a:solidFill>
                  <a:schemeClr val="dk2"/>
                </a:solidFill>
              </a:defRPr>
            </a:lvl9pPr>
          </a:lstStyle>
          <a:p/>
        </p:txBody>
      </p:sp>
      <p:sp>
        <p:nvSpPr>
          <p:cNvPr id="758" name="Google Shape;758;p16"/>
          <p:cNvSpPr txBox="1"/>
          <p:nvPr>
            <p:ph idx="5" type="subTitle"/>
          </p:nvPr>
        </p:nvSpPr>
        <p:spPr>
          <a:xfrm>
            <a:off x="3749040" y="1581912"/>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759" name="Google Shape;759;p16"/>
          <p:cNvSpPr txBox="1"/>
          <p:nvPr>
            <p:ph idx="6" type="subTitle"/>
          </p:nvPr>
        </p:nvSpPr>
        <p:spPr>
          <a:xfrm>
            <a:off x="1289304" y="2139696"/>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of text">
  <p:cSld name="CUSTOM_8">
    <p:spTree>
      <p:nvGrpSpPr>
        <p:cNvPr id="760" name="Shape 760"/>
        <p:cNvGrpSpPr/>
        <p:nvPr/>
      </p:nvGrpSpPr>
      <p:grpSpPr>
        <a:xfrm>
          <a:off x="0" y="0"/>
          <a:ext cx="0" cy="0"/>
          <a:chOff x="0" y="0"/>
          <a:chExt cx="0" cy="0"/>
        </a:xfrm>
      </p:grpSpPr>
      <p:sp>
        <p:nvSpPr>
          <p:cNvPr id="761" name="Google Shape;761;p17"/>
          <p:cNvSpPr txBox="1"/>
          <p:nvPr>
            <p:ph type="title"/>
          </p:nvPr>
        </p:nvSpPr>
        <p:spPr>
          <a:xfrm>
            <a:off x="3090672" y="338328"/>
            <a:ext cx="2962800" cy="5760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762" name="Google Shape;762;p17"/>
          <p:cNvSpPr txBox="1"/>
          <p:nvPr>
            <p:ph idx="1" type="subTitle"/>
          </p:nvPr>
        </p:nvSpPr>
        <p:spPr>
          <a:xfrm>
            <a:off x="152242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3" name="Google Shape;763;p17"/>
          <p:cNvSpPr txBox="1"/>
          <p:nvPr>
            <p:ph idx="2" type="subTitle"/>
          </p:nvPr>
        </p:nvSpPr>
        <p:spPr>
          <a:xfrm>
            <a:off x="152242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4" name="Google Shape;764;p17"/>
          <p:cNvSpPr txBox="1"/>
          <p:nvPr>
            <p:ph idx="3" type="subTitle"/>
          </p:nvPr>
        </p:nvSpPr>
        <p:spPr>
          <a:xfrm>
            <a:off x="3689552" y="1588336"/>
            <a:ext cx="17649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5" name="Google Shape;765;p17"/>
          <p:cNvSpPr txBox="1"/>
          <p:nvPr>
            <p:ph idx="4" type="subTitle"/>
          </p:nvPr>
        </p:nvSpPr>
        <p:spPr>
          <a:xfrm>
            <a:off x="3689552"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p:txBody>
      </p:sp>
      <p:sp>
        <p:nvSpPr>
          <p:cNvPr id="766" name="Google Shape;766;p17"/>
          <p:cNvSpPr txBox="1"/>
          <p:nvPr>
            <p:ph idx="5" type="subTitle"/>
          </p:nvPr>
        </p:nvSpPr>
        <p:spPr>
          <a:xfrm>
            <a:off x="585667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7" name="Google Shape;767;p17"/>
          <p:cNvSpPr txBox="1"/>
          <p:nvPr>
            <p:ph idx="6" type="subTitle"/>
          </p:nvPr>
        </p:nvSpPr>
        <p:spPr>
          <a:xfrm>
            <a:off x="585667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8" name="Google Shape;768;p17"/>
          <p:cNvSpPr txBox="1"/>
          <p:nvPr>
            <p:ph idx="7" type="subTitle"/>
          </p:nvPr>
        </p:nvSpPr>
        <p:spPr>
          <a:xfrm>
            <a:off x="152242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9" name="Google Shape;769;p17"/>
          <p:cNvSpPr txBox="1"/>
          <p:nvPr>
            <p:ph idx="8" type="subTitle"/>
          </p:nvPr>
        </p:nvSpPr>
        <p:spPr>
          <a:xfrm>
            <a:off x="152242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0" name="Google Shape;770;p17"/>
          <p:cNvSpPr txBox="1"/>
          <p:nvPr>
            <p:ph idx="9" type="subTitle"/>
          </p:nvPr>
        </p:nvSpPr>
        <p:spPr>
          <a:xfrm>
            <a:off x="3597450" y="3215961"/>
            <a:ext cx="19491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1" name="Google Shape;771;p17"/>
          <p:cNvSpPr txBox="1"/>
          <p:nvPr>
            <p:ph idx="13" type="subTitle"/>
          </p:nvPr>
        </p:nvSpPr>
        <p:spPr>
          <a:xfrm>
            <a:off x="3597500" y="3556017"/>
            <a:ext cx="19491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2" name="Google Shape;772;p17"/>
          <p:cNvSpPr txBox="1"/>
          <p:nvPr>
            <p:ph idx="14" type="subTitle"/>
          </p:nvPr>
        </p:nvSpPr>
        <p:spPr>
          <a:xfrm>
            <a:off x="585667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3" name="Google Shape;773;p17"/>
          <p:cNvSpPr txBox="1"/>
          <p:nvPr>
            <p:ph idx="15" type="subTitle"/>
          </p:nvPr>
        </p:nvSpPr>
        <p:spPr>
          <a:xfrm>
            <a:off x="585667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774" name="Google Shape;774;p17"/>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775" name="Google Shape;775;p17"/>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776" name="Google Shape;776;p17"/>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777" name="Google Shape;777;p17"/>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06" name="Google Shape;806;p17"/>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807" name="Google Shape;807;p17"/>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808" name="Google Shape;808;p17"/>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 name="Google Shape;826;p17"/>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7"/>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7"/>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7"/>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7"/>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7"/>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0">
    <p:spTree>
      <p:nvGrpSpPr>
        <p:cNvPr id="840" name="Shape 840"/>
        <p:cNvGrpSpPr/>
        <p:nvPr/>
      </p:nvGrpSpPr>
      <p:grpSpPr>
        <a:xfrm>
          <a:off x="0" y="0"/>
          <a:ext cx="0" cy="0"/>
          <a:chOff x="0" y="0"/>
          <a:chExt cx="0" cy="0"/>
        </a:xfrm>
      </p:grpSpPr>
      <p:sp>
        <p:nvSpPr>
          <p:cNvPr id="841" name="Google Shape;841;p18"/>
          <p:cNvSpPr txBox="1"/>
          <p:nvPr>
            <p:ph type="title"/>
          </p:nvPr>
        </p:nvSpPr>
        <p:spPr>
          <a:xfrm>
            <a:off x="1271016" y="338328"/>
            <a:ext cx="6611100" cy="548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842" name="Google Shape;842;p18"/>
          <p:cNvSpPr txBox="1"/>
          <p:nvPr>
            <p:ph idx="1" type="subTitle"/>
          </p:nvPr>
        </p:nvSpPr>
        <p:spPr>
          <a:xfrm>
            <a:off x="4690875" y="1491351"/>
            <a:ext cx="3557100" cy="2656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843" name="Google Shape;843;p18"/>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844" name="Google Shape;844;p18"/>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845" name="Google Shape;845;p18"/>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62" name="Google Shape;862;p18"/>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79" name="Google Shape;879;p18"/>
          <p:cNvCxnSpPr/>
          <p:nvPr/>
        </p:nvCxnSpPr>
        <p:spPr>
          <a:xfrm flipH="1">
            <a:off x="5101704"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880" name="Google Shape;880;p18"/>
          <p:cNvCxnSpPr/>
          <p:nvPr/>
        </p:nvCxnSpPr>
        <p:spPr>
          <a:xfrm rot="10800000">
            <a:off x="6234804"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881" name="Google Shape;881;p18"/>
          <p:cNvCxnSpPr/>
          <p:nvPr/>
        </p:nvCxnSpPr>
        <p:spPr>
          <a:xfrm flipH="1">
            <a:off x="7547529"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882" name="Google Shape;882;p18"/>
          <p:cNvCxnSpPr/>
          <p:nvPr/>
        </p:nvCxnSpPr>
        <p:spPr>
          <a:xfrm flipH="1">
            <a:off x="8872054"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911" name="Shape 911"/>
        <p:cNvGrpSpPr/>
        <p:nvPr/>
      </p:nvGrpSpPr>
      <p:grpSpPr>
        <a:xfrm>
          <a:off x="0" y="0"/>
          <a:ext cx="0" cy="0"/>
          <a:chOff x="0" y="0"/>
          <a:chExt cx="0" cy="0"/>
        </a:xfrm>
      </p:grpSpPr>
      <p:sp>
        <p:nvSpPr>
          <p:cNvPr id="912" name="Google Shape;912;p19"/>
          <p:cNvSpPr txBox="1"/>
          <p:nvPr>
            <p:ph type="title"/>
          </p:nvPr>
        </p:nvSpPr>
        <p:spPr>
          <a:xfrm>
            <a:off x="2105425" y="384048"/>
            <a:ext cx="4937700" cy="10791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p:txBody>
      </p:sp>
      <p:sp>
        <p:nvSpPr>
          <p:cNvPr id="913" name="Google Shape;913;p19"/>
          <p:cNvSpPr txBox="1"/>
          <p:nvPr>
            <p:ph idx="1" type="subTitle"/>
          </p:nvPr>
        </p:nvSpPr>
        <p:spPr>
          <a:xfrm>
            <a:off x="3017520" y="1709928"/>
            <a:ext cx="3099900" cy="1435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p:txBody>
      </p:sp>
      <p:sp>
        <p:nvSpPr>
          <p:cNvPr id="914" name="Google Shape;914;p19"/>
          <p:cNvSpPr txBox="1"/>
          <p:nvPr/>
        </p:nvSpPr>
        <p:spPr>
          <a:xfrm>
            <a:off x="2489375" y="3664200"/>
            <a:ext cx="4161600" cy="7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t/>
            </a: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16" name="Google Shape;916;p19"/>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17" name="Google Shape;917;p19"/>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18" name="Google Shape;918;p19"/>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19" name="Google Shape;919;p19"/>
          <p:cNvGrpSpPr/>
          <p:nvPr/>
        </p:nvGrpSpPr>
        <p:grpSpPr>
          <a:xfrm flipH="1" rot="5400000">
            <a:off x="7407333" y="1284925"/>
            <a:ext cx="581800" cy="582350"/>
            <a:chOff x="8064275" y="887850"/>
            <a:chExt cx="581800" cy="582350"/>
          </a:xfrm>
        </p:grpSpPr>
        <p:sp>
          <p:nvSpPr>
            <p:cNvPr id="920" name="Google Shape;920;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19"/>
          <p:cNvGrpSpPr/>
          <p:nvPr/>
        </p:nvGrpSpPr>
        <p:grpSpPr>
          <a:xfrm flipH="1" rot="5400000">
            <a:off x="7869720" y="2754200"/>
            <a:ext cx="292025" cy="292575"/>
            <a:chOff x="7353050" y="316275"/>
            <a:chExt cx="292025" cy="292575"/>
          </a:xfrm>
        </p:grpSpPr>
        <p:sp>
          <p:nvSpPr>
            <p:cNvPr id="927" name="Google Shape;927;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19"/>
          <p:cNvGrpSpPr/>
          <p:nvPr/>
        </p:nvGrpSpPr>
        <p:grpSpPr>
          <a:xfrm flipH="1" rot="5400000">
            <a:off x="8012458" y="178175"/>
            <a:ext cx="175000" cy="175000"/>
            <a:chOff x="8792300" y="321275"/>
            <a:chExt cx="175000" cy="175000"/>
          </a:xfrm>
        </p:grpSpPr>
        <p:sp>
          <p:nvSpPr>
            <p:cNvPr id="932" name="Google Shape;932;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19"/>
          <p:cNvGrpSpPr/>
          <p:nvPr/>
        </p:nvGrpSpPr>
        <p:grpSpPr>
          <a:xfrm flipH="1" rot="5400000">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7" name="Google Shape;947;p19"/>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948" name="Google Shape;948;p19"/>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949" name="Google Shape;949;p19"/>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 name="Google Shape;967;p19"/>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9"/>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9"/>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9"/>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9"/>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9"/>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11">
    <p:spTree>
      <p:nvGrpSpPr>
        <p:cNvPr id="985" name="Shape 985"/>
        <p:cNvGrpSpPr/>
        <p:nvPr/>
      </p:nvGrpSpPr>
      <p:grpSpPr>
        <a:xfrm>
          <a:off x="0" y="0"/>
          <a:ext cx="0" cy="0"/>
          <a:chOff x="0" y="0"/>
          <a:chExt cx="0" cy="0"/>
        </a:xfrm>
      </p:grpSpPr>
      <p:sp>
        <p:nvSpPr>
          <p:cNvPr id="986" name="Google Shape;986;p20"/>
          <p:cNvSpPr txBox="1"/>
          <p:nvPr>
            <p:ph hasCustomPrompt="1" type="title"/>
          </p:nvPr>
        </p:nvSpPr>
        <p:spPr>
          <a:xfrm>
            <a:off x="2825496" y="704088"/>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p:nvPr>
            <p:ph idx="1" type="subTitle"/>
          </p:nvPr>
        </p:nvSpPr>
        <p:spPr>
          <a:xfrm>
            <a:off x="2825496" y="1225296"/>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88" name="Google Shape;988;p20"/>
          <p:cNvSpPr txBox="1"/>
          <p:nvPr>
            <p:ph hasCustomPrompt="1" idx="2" type="title"/>
          </p:nvPr>
        </p:nvSpPr>
        <p:spPr>
          <a:xfrm>
            <a:off x="2825496" y="218541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p:nvPr>
            <p:ph idx="3" type="subTitle"/>
          </p:nvPr>
        </p:nvSpPr>
        <p:spPr>
          <a:xfrm>
            <a:off x="2825496" y="2697480"/>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90" name="Google Shape;990;p20"/>
          <p:cNvSpPr txBox="1"/>
          <p:nvPr>
            <p:ph hasCustomPrompt="1" idx="4" type="title"/>
          </p:nvPr>
        </p:nvSpPr>
        <p:spPr>
          <a:xfrm>
            <a:off x="2825496" y="364845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p:nvPr>
            <p:ph idx="5" type="subTitle"/>
          </p:nvPr>
        </p:nvSpPr>
        <p:spPr>
          <a:xfrm>
            <a:off x="2834640" y="4169664"/>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992" name="Google Shape;992;p20"/>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93" name="Google Shape;993;p20"/>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94" name="Google Shape;994;p20"/>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95" name="Google Shape;995;p20"/>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96" name="Google Shape;996;p20"/>
          <p:cNvGrpSpPr/>
          <p:nvPr/>
        </p:nvGrpSpPr>
        <p:grpSpPr>
          <a:xfrm flipH="1" rot="5400000">
            <a:off x="7407333" y="1284925"/>
            <a:ext cx="581800" cy="582350"/>
            <a:chOff x="8064275" y="887850"/>
            <a:chExt cx="581800" cy="582350"/>
          </a:xfrm>
        </p:grpSpPr>
        <p:sp>
          <p:nvSpPr>
            <p:cNvPr id="997" name="Google Shape;997;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20"/>
          <p:cNvGrpSpPr/>
          <p:nvPr/>
        </p:nvGrpSpPr>
        <p:grpSpPr>
          <a:xfrm flipH="1" rot="5400000">
            <a:off x="7869720" y="2754200"/>
            <a:ext cx="292025" cy="292575"/>
            <a:chOff x="7353050" y="316275"/>
            <a:chExt cx="292025" cy="292575"/>
          </a:xfrm>
        </p:grpSpPr>
        <p:sp>
          <p:nvSpPr>
            <p:cNvPr id="1004" name="Google Shape;1004;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20"/>
          <p:cNvGrpSpPr/>
          <p:nvPr/>
        </p:nvGrpSpPr>
        <p:grpSpPr>
          <a:xfrm flipH="1" rot="5400000">
            <a:off x="8012458" y="178175"/>
            <a:ext cx="175000" cy="175000"/>
            <a:chOff x="8792300" y="321275"/>
            <a:chExt cx="175000" cy="175000"/>
          </a:xfrm>
        </p:grpSpPr>
        <p:sp>
          <p:nvSpPr>
            <p:cNvPr id="1009" name="Google Shape;1009;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20"/>
          <p:cNvGrpSpPr/>
          <p:nvPr/>
        </p:nvGrpSpPr>
        <p:grpSpPr>
          <a:xfrm flipH="1" rot="5400000">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24" name="Google Shape;1024;p20"/>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025" name="Google Shape;1025;p20"/>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026" name="Google Shape;1026;p20"/>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20"/>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0"/>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0"/>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0"/>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0"/>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0"/>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2971800" y="2231136"/>
            <a:ext cx="3200400" cy="80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8" name="Google Shape;48;p3"/>
          <p:cNvSpPr txBox="1"/>
          <p:nvPr>
            <p:ph hasCustomPrompt="1" idx="2" type="title"/>
          </p:nvPr>
        </p:nvSpPr>
        <p:spPr>
          <a:xfrm>
            <a:off x="2971800" y="1161288"/>
            <a:ext cx="2967600" cy="106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9" name="Google Shape;49;p3"/>
          <p:cNvSpPr txBox="1"/>
          <p:nvPr>
            <p:ph idx="1" type="subTitle"/>
          </p:nvPr>
        </p:nvSpPr>
        <p:spPr>
          <a:xfrm>
            <a:off x="2973225" y="2999232"/>
            <a:ext cx="3200400" cy="68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 name="Google Shape;69;p3"/>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3" name="Google Shape;103;p3"/>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04" name="Google Shape;104;p3"/>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05" name="Google Shape;105;p3"/>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3">
  <p:cSld name="CUSTOM_13">
    <p:spTree>
      <p:nvGrpSpPr>
        <p:cNvPr id="1062" name="Shape 1062"/>
        <p:cNvGrpSpPr/>
        <p:nvPr/>
      </p:nvGrpSpPr>
      <p:grpSpPr>
        <a:xfrm>
          <a:off x="0" y="0"/>
          <a:ext cx="0" cy="0"/>
          <a:chOff x="0" y="0"/>
          <a:chExt cx="0" cy="0"/>
        </a:xfrm>
      </p:grpSpPr>
      <p:sp>
        <p:nvSpPr>
          <p:cNvPr id="1063" name="Google Shape;1063;p21"/>
          <p:cNvSpPr txBox="1"/>
          <p:nvPr>
            <p:ph type="title"/>
          </p:nvPr>
        </p:nvSpPr>
        <p:spPr>
          <a:xfrm>
            <a:off x="2962656" y="338328"/>
            <a:ext cx="32187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cap="flat" cmpd="sng" w="9525">
              <a:solidFill>
                <a:schemeClr val="dk2"/>
              </a:solidFill>
              <a:prstDash val="solid"/>
              <a:round/>
              <a:headEnd len="med" w="med" type="none"/>
              <a:tailEnd len="med" w="med" type="none"/>
            </a:ln>
          </p:spPr>
        </p:cxnSp>
        <p:cxnSp>
          <p:nvCxnSpPr>
            <p:cNvPr id="1066" name="Google Shape;1066;p21"/>
            <p:cNvCxnSpPr/>
            <p:nvPr/>
          </p:nvCxnSpPr>
          <p:spPr>
            <a:xfrm>
              <a:off x="8666025" y="-1158"/>
              <a:ext cx="0" cy="1902000"/>
            </a:xfrm>
            <a:prstGeom prst="straightConnector1">
              <a:avLst/>
            </a:prstGeom>
            <a:noFill/>
            <a:ln cap="flat" cmpd="sng" w="9525">
              <a:solidFill>
                <a:schemeClr val="dk2"/>
              </a:solidFill>
              <a:prstDash val="solid"/>
              <a:round/>
              <a:headEnd len="med" w="med" type="none"/>
              <a:tailEnd len="med" w="med" type="none"/>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4" name="Google Shape;1084;p21"/>
          <p:cNvSpPr txBox="1"/>
          <p:nvPr>
            <p:ph idx="1" type="subTitle"/>
          </p:nvPr>
        </p:nvSpPr>
        <p:spPr>
          <a:xfrm>
            <a:off x="1408175" y="1035279"/>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5" name="Google Shape;1085;p21"/>
          <p:cNvSpPr txBox="1"/>
          <p:nvPr>
            <p:ph idx="2" type="subTitle"/>
          </p:nvPr>
        </p:nvSpPr>
        <p:spPr>
          <a:xfrm>
            <a:off x="1408175" y="1336956"/>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6" name="Google Shape;1086;p21"/>
          <p:cNvSpPr txBox="1"/>
          <p:nvPr>
            <p:ph idx="3" type="subTitle"/>
          </p:nvPr>
        </p:nvSpPr>
        <p:spPr>
          <a:xfrm>
            <a:off x="1408175" y="2309476"/>
            <a:ext cx="2184000" cy="457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7" name="Google Shape;1087;p21"/>
          <p:cNvSpPr txBox="1"/>
          <p:nvPr>
            <p:ph idx="4" type="subTitle"/>
          </p:nvPr>
        </p:nvSpPr>
        <p:spPr>
          <a:xfrm>
            <a:off x="1408175" y="2609979"/>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8" name="Google Shape;1088;p21"/>
          <p:cNvSpPr txBox="1"/>
          <p:nvPr>
            <p:ph idx="5" type="subTitle"/>
          </p:nvPr>
        </p:nvSpPr>
        <p:spPr>
          <a:xfrm>
            <a:off x="1408175" y="3587645"/>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9" name="Google Shape;1089;p21"/>
          <p:cNvSpPr txBox="1"/>
          <p:nvPr>
            <p:ph idx="6" type="subTitle"/>
          </p:nvPr>
        </p:nvSpPr>
        <p:spPr>
          <a:xfrm>
            <a:off x="1408175" y="3889317"/>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4">
  <p:cSld name="CUSTOM_14">
    <p:spTree>
      <p:nvGrpSpPr>
        <p:cNvPr id="1090"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cap="flat" cmpd="sng" w="9525">
            <a:solidFill>
              <a:schemeClr val="dk2"/>
            </a:solidFill>
            <a:prstDash val="solid"/>
            <a:round/>
            <a:headEnd len="med" w="med" type="none"/>
            <a:tailEnd len="med" w="med" type="none"/>
          </a:ln>
        </p:spPr>
      </p:cxnSp>
      <p:sp>
        <p:nvSpPr>
          <p:cNvPr id="1092" name="Google Shape;1092;p22"/>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3" name="Google Shape;1093;p22"/>
          <p:cNvCxnSpPr/>
          <p:nvPr/>
        </p:nvCxnSpPr>
        <p:spPr>
          <a:xfrm flipH="1" rot="10800000">
            <a:off x="0" y="4332550"/>
            <a:ext cx="590700" cy="663900"/>
          </a:xfrm>
          <a:prstGeom prst="straightConnector1">
            <a:avLst/>
          </a:prstGeom>
          <a:noFill/>
          <a:ln cap="flat" cmpd="sng" w="9525">
            <a:solidFill>
              <a:schemeClr val="dk2"/>
            </a:solidFill>
            <a:prstDash val="solid"/>
            <a:round/>
            <a:headEnd len="med" w="med" type="none"/>
            <a:tailEnd len="med" w="med" type="none"/>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06" name="Google Shape;1106;p22"/>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107" name="Google Shape;1107;p22"/>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3" name="Google Shape;1133;p22"/>
          <p:cNvSpPr txBox="1"/>
          <p:nvPr>
            <p:ph idx="1" type="subTitle"/>
          </p:nvPr>
        </p:nvSpPr>
        <p:spPr>
          <a:xfrm>
            <a:off x="5641848" y="2743200"/>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4" name="Google Shape;1134;p22"/>
          <p:cNvSpPr txBox="1"/>
          <p:nvPr>
            <p:ph idx="2" type="subTitle"/>
          </p:nvPr>
        </p:nvSpPr>
        <p:spPr>
          <a:xfrm>
            <a:off x="3639312" y="1636776"/>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5" name="Google Shape;1135;p22"/>
          <p:cNvSpPr txBox="1"/>
          <p:nvPr>
            <p:ph idx="3" type="subTitle"/>
          </p:nvPr>
        </p:nvSpPr>
        <p:spPr>
          <a:xfrm>
            <a:off x="1636776" y="2249424"/>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6" name="Google Shape;1136;p22"/>
          <p:cNvSpPr txBox="1"/>
          <p:nvPr>
            <p:ph idx="4" type="subTitle"/>
          </p:nvPr>
        </p:nvSpPr>
        <p:spPr>
          <a:xfrm>
            <a:off x="5641848" y="3081528"/>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7" name="Google Shape;1137;p22"/>
          <p:cNvSpPr txBox="1"/>
          <p:nvPr>
            <p:ph idx="5" type="subTitle"/>
          </p:nvPr>
        </p:nvSpPr>
        <p:spPr>
          <a:xfrm>
            <a:off x="3639312" y="1975104"/>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8" name="Google Shape;1138;p22"/>
          <p:cNvSpPr txBox="1"/>
          <p:nvPr>
            <p:ph idx="6" type="subTitle"/>
          </p:nvPr>
        </p:nvSpPr>
        <p:spPr>
          <a:xfrm>
            <a:off x="1636776"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1139" name="Shape 1139"/>
        <p:cNvGrpSpPr/>
        <p:nvPr/>
      </p:nvGrpSpPr>
      <p:grpSpPr>
        <a:xfrm>
          <a:off x="0" y="0"/>
          <a:ext cx="0" cy="0"/>
          <a:chOff x="0" y="0"/>
          <a:chExt cx="0" cy="0"/>
        </a:xfrm>
      </p:grpSpPr>
      <p:sp>
        <p:nvSpPr>
          <p:cNvPr id="1140" name="Google Shape;1140;p23"/>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41" name="Google Shape;1141;p23"/>
          <p:cNvSpPr txBox="1"/>
          <p:nvPr>
            <p:ph idx="1" type="body"/>
          </p:nvPr>
        </p:nvSpPr>
        <p:spPr>
          <a:xfrm>
            <a:off x="714650" y="1152150"/>
            <a:ext cx="7705500" cy="35295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indent="-304800" lvl="1" marL="9144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indent="-304800" lvl="2" marL="13716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indent="-304800" lvl="3" marL="1828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indent="-304800" lvl="4" marL="22860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indent="-304800" lvl="5" marL="27432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indent="-304800" lvl="6" marL="32004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indent="-304800" lvl="7" marL="36576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indent="-304800" lvl="8" marL="411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p:txBody>
      </p:sp>
      <p:cxnSp>
        <p:nvCxnSpPr>
          <p:cNvPr id="1142" name="Google Shape;1142;p23"/>
          <p:cNvCxnSpPr/>
          <p:nvPr/>
        </p:nvCxnSpPr>
        <p:spPr>
          <a:xfrm rot="10800000">
            <a:off x="303000" y="3359375"/>
            <a:ext cx="151800" cy="957300"/>
          </a:xfrm>
          <a:prstGeom prst="straightConnector1">
            <a:avLst/>
          </a:prstGeom>
          <a:noFill/>
          <a:ln cap="flat" cmpd="sng" w="9525">
            <a:solidFill>
              <a:schemeClr val="dk1"/>
            </a:solidFill>
            <a:prstDash val="solid"/>
            <a:round/>
            <a:headEnd len="med" w="med" type="none"/>
            <a:tailEnd len="med" w="med" type="none"/>
          </a:ln>
        </p:spPr>
      </p:cxnSp>
      <p:cxnSp>
        <p:nvCxnSpPr>
          <p:cNvPr id="1143" name="Google Shape;1143;p23"/>
          <p:cNvCxnSpPr/>
          <p:nvPr/>
        </p:nvCxnSpPr>
        <p:spPr>
          <a:xfrm flipH="1" rot="10800000">
            <a:off x="0" y="4332550"/>
            <a:ext cx="446700" cy="663900"/>
          </a:xfrm>
          <a:prstGeom prst="straightConnector1">
            <a:avLst/>
          </a:prstGeom>
          <a:noFill/>
          <a:ln cap="flat" cmpd="sng" w="9525">
            <a:solidFill>
              <a:schemeClr val="dk1"/>
            </a:solidFill>
            <a:prstDash val="solid"/>
            <a:round/>
            <a:headEnd len="med" w="med" type="none"/>
            <a:tailEnd len="med" w="med" type="none"/>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56" name="Google Shape;1156;p23"/>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1157" name="Google Shape;1157;p23"/>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1183" name="Shape 1183"/>
        <p:cNvGrpSpPr/>
        <p:nvPr/>
      </p:nvGrpSpPr>
      <p:grpSpPr>
        <a:xfrm>
          <a:off x="0" y="0"/>
          <a:ext cx="0" cy="0"/>
          <a:chOff x="0" y="0"/>
          <a:chExt cx="0" cy="0"/>
        </a:xfrm>
      </p:grpSpPr>
      <p:sp>
        <p:nvSpPr>
          <p:cNvPr id="1184" name="Google Shape;1184;p24"/>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cxnSp>
        <p:nvCxnSpPr>
          <p:cNvPr id="1185" name="Google Shape;1185;p24"/>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cxnSp>
        <p:nvCxnSpPr>
          <p:cNvPr id="1186" name="Google Shape;1186;p24"/>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99" name="Google Shape;1199;p24"/>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00" name="Google Shape;1200;p24"/>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1226" name="Shape 1226"/>
        <p:cNvGrpSpPr/>
        <p:nvPr/>
      </p:nvGrpSpPr>
      <p:grpSpPr>
        <a:xfrm>
          <a:off x="0" y="0"/>
          <a:ext cx="0" cy="0"/>
          <a:chOff x="0" y="0"/>
          <a:chExt cx="0" cy="0"/>
        </a:xfrm>
      </p:grpSpPr>
      <p:cxnSp>
        <p:nvCxnSpPr>
          <p:cNvPr id="1227" name="Google Shape;1227;p25"/>
          <p:cNvCxnSpPr/>
          <p:nvPr/>
        </p:nvCxnSpPr>
        <p:spPr>
          <a:xfrm>
            <a:off x="1645925" y="5231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228" name="Google Shape;1228;p25"/>
          <p:cNvCxnSpPr/>
          <p:nvPr/>
        </p:nvCxnSpPr>
        <p:spPr>
          <a:xfrm flipH="1" rot="10800000">
            <a:off x="803050" y="529675"/>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229" name="Google Shape;1229;p25"/>
          <p:cNvCxnSpPr/>
          <p:nvPr/>
        </p:nvCxnSpPr>
        <p:spPr>
          <a:xfrm>
            <a:off x="0" y="6520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230" name="Google Shape;1230;p25"/>
          <p:cNvGrpSpPr/>
          <p:nvPr/>
        </p:nvGrpSpPr>
        <p:grpSpPr>
          <a:xfrm flipH="1">
            <a:off x="499400" y="959675"/>
            <a:ext cx="581800" cy="582350"/>
            <a:chOff x="8064275" y="887850"/>
            <a:chExt cx="581800" cy="582350"/>
          </a:xfrm>
        </p:grpSpPr>
        <p:sp>
          <p:nvSpPr>
            <p:cNvPr id="1231" name="Google Shape;1231;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25"/>
          <p:cNvGrpSpPr/>
          <p:nvPr/>
        </p:nvGrpSpPr>
        <p:grpSpPr>
          <a:xfrm flipH="1">
            <a:off x="1500400" y="388100"/>
            <a:ext cx="292025" cy="292575"/>
            <a:chOff x="7353050" y="316275"/>
            <a:chExt cx="292025" cy="292575"/>
          </a:xfrm>
        </p:grpSpPr>
        <p:sp>
          <p:nvSpPr>
            <p:cNvPr id="1238" name="Google Shape;1238;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25"/>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5"/>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5"/>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5"/>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5"/>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5"/>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8" name="Google Shape;1248;p25"/>
          <p:cNvGrpSpPr/>
          <p:nvPr/>
        </p:nvGrpSpPr>
        <p:grpSpPr>
          <a:xfrm flipH="1">
            <a:off x="3527112" y="361100"/>
            <a:ext cx="175013" cy="27000"/>
            <a:chOff x="5662375" y="212375"/>
            <a:chExt cx="175013" cy="27000"/>
          </a:xfrm>
        </p:grpSpPr>
        <p:sp>
          <p:nvSpPr>
            <p:cNvPr id="1249" name="Google Shape;1249;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25"/>
          <p:cNvGrpSpPr/>
          <p:nvPr/>
        </p:nvGrpSpPr>
        <p:grpSpPr>
          <a:xfrm flipH="1">
            <a:off x="480412" y="242700"/>
            <a:ext cx="175013" cy="27000"/>
            <a:chOff x="5662375" y="212375"/>
            <a:chExt cx="175013" cy="27000"/>
          </a:xfrm>
        </p:grpSpPr>
        <p:sp>
          <p:nvSpPr>
            <p:cNvPr id="1253" name="Google Shape;1253;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25"/>
          <p:cNvGrpSpPr/>
          <p:nvPr/>
        </p:nvGrpSpPr>
        <p:grpSpPr>
          <a:xfrm flipH="1">
            <a:off x="901712" y="1653625"/>
            <a:ext cx="175013" cy="27000"/>
            <a:chOff x="5662375" y="212375"/>
            <a:chExt cx="175013" cy="27000"/>
          </a:xfrm>
        </p:grpSpPr>
        <p:sp>
          <p:nvSpPr>
            <p:cNvPr id="1257" name="Google Shape;1257;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0" name="Google Shape;1260;p25"/>
          <p:cNvCxnSpPr/>
          <p:nvPr/>
        </p:nvCxnSpPr>
        <p:spPr>
          <a:xfrm>
            <a:off x="791400" y="42124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61" name="Google Shape;1261;p25"/>
          <p:cNvCxnSpPr/>
          <p:nvPr/>
        </p:nvCxnSpPr>
        <p:spPr>
          <a:xfrm flipH="1" rot="10800000">
            <a:off x="0" y="42204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62" name="Google Shape;1262;p25"/>
          <p:cNvGrpSpPr/>
          <p:nvPr/>
        </p:nvGrpSpPr>
        <p:grpSpPr>
          <a:xfrm rot="10800000">
            <a:off x="499400" y="3940925"/>
            <a:ext cx="581800" cy="582350"/>
            <a:chOff x="8064275" y="887850"/>
            <a:chExt cx="581800" cy="582350"/>
          </a:xfrm>
        </p:grpSpPr>
        <p:sp>
          <p:nvSpPr>
            <p:cNvPr id="1263" name="Google Shape;1263;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25"/>
          <p:cNvGrpSpPr/>
          <p:nvPr/>
        </p:nvGrpSpPr>
        <p:grpSpPr>
          <a:xfrm rot="10800000">
            <a:off x="1819575" y="4586750"/>
            <a:ext cx="292025" cy="292575"/>
            <a:chOff x="7353050" y="316275"/>
            <a:chExt cx="292025" cy="292575"/>
          </a:xfrm>
        </p:grpSpPr>
        <p:sp>
          <p:nvSpPr>
            <p:cNvPr id="1270" name="Google Shape;1270;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25"/>
          <p:cNvGrpSpPr/>
          <p:nvPr/>
        </p:nvGrpSpPr>
        <p:grpSpPr>
          <a:xfrm rot="10800000">
            <a:off x="212525" y="4645550"/>
            <a:ext cx="175000" cy="175000"/>
            <a:chOff x="8792300" y="321275"/>
            <a:chExt cx="175000" cy="175000"/>
          </a:xfrm>
        </p:grpSpPr>
        <p:sp>
          <p:nvSpPr>
            <p:cNvPr id="1275" name="Google Shape;1275;p2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9" name="Google Shape;1279;p25"/>
          <p:cNvGrpSpPr/>
          <p:nvPr/>
        </p:nvGrpSpPr>
        <p:grpSpPr>
          <a:xfrm rot="10800000">
            <a:off x="480412" y="4852325"/>
            <a:ext cx="175013" cy="27000"/>
            <a:chOff x="5662375" y="212375"/>
            <a:chExt cx="175013" cy="27000"/>
          </a:xfrm>
        </p:grpSpPr>
        <p:sp>
          <p:nvSpPr>
            <p:cNvPr id="1280" name="Google Shape;1280;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25"/>
          <p:cNvGrpSpPr/>
          <p:nvPr/>
        </p:nvGrpSpPr>
        <p:grpSpPr>
          <a:xfrm rot="10800000">
            <a:off x="1054112" y="3898600"/>
            <a:ext cx="175013" cy="27000"/>
            <a:chOff x="5662375" y="212375"/>
            <a:chExt cx="175013" cy="27000"/>
          </a:xfrm>
        </p:grpSpPr>
        <p:sp>
          <p:nvSpPr>
            <p:cNvPr id="1284" name="Google Shape;1284;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25"/>
          <p:cNvSpPr txBox="1"/>
          <p:nvPr>
            <p:ph type="title"/>
          </p:nvPr>
        </p:nvSpPr>
        <p:spPr>
          <a:xfrm>
            <a:off x="896100" y="1984450"/>
            <a:ext cx="3457200" cy="12921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1288" name="Shape 1288"/>
        <p:cNvGrpSpPr/>
        <p:nvPr/>
      </p:nvGrpSpPr>
      <p:grpSpPr>
        <a:xfrm>
          <a:off x="0" y="0"/>
          <a:ext cx="0" cy="0"/>
          <a:chOff x="0" y="0"/>
          <a:chExt cx="0" cy="0"/>
        </a:xfrm>
      </p:grpSpPr>
      <p:sp>
        <p:nvSpPr>
          <p:cNvPr id="1289" name="Google Shape;1289;p26"/>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cxnSp>
        <p:nvCxnSpPr>
          <p:cNvPr id="1290" name="Google Shape;1290;p26"/>
          <p:cNvCxnSpPr/>
          <p:nvPr/>
        </p:nvCxnSpPr>
        <p:spPr>
          <a:xfrm rot="10800000">
            <a:off x="8109000" y="501275"/>
            <a:ext cx="737700" cy="737700"/>
          </a:xfrm>
          <a:prstGeom prst="straightConnector1">
            <a:avLst/>
          </a:prstGeom>
          <a:noFill/>
          <a:ln cap="flat" cmpd="sng" w="9525">
            <a:solidFill>
              <a:schemeClr val="dk2"/>
            </a:solidFill>
            <a:prstDash val="solid"/>
            <a:round/>
            <a:headEnd len="med" w="med" type="none"/>
            <a:tailEnd len="med" w="med" type="none"/>
          </a:ln>
        </p:spPr>
      </p:cxnSp>
      <p:cxnSp>
        <p:nvCxnSpPr>
          <p:cNvPr id="1291" name="Google Shape;1291;p26"/>
          <p:cNvCxnSpPr/>
          <p:nvPr/>
        </p:nvCxnSpPr>
        <p:spPr>
          <a:xfrm>
            <a:off x="582475" y="282188"/>
            <a:ext cx="1212900" cy="422700"/>
          </a:xfrm>
          <a:prstGeom prst="straightConnector1">
            <a:avLst/>
          </a:prstGeom>
          <a:noFill/>
          <a:ln cap="flat" cmpd="sng" w="9525">
            <a:solidFill>
              <a:schemeClr val="dk2"/>
            </a:solidFill>
            <a:prstDash val="solid"/>
            <a:round/>
            <a:headEnd len="med" w="med" type="none"/>
            <a:tailEnd len="med" w="med" type="none"/>
          </a:ln>
        </p:spPr>
      </p:cxnSp>
      <p:cxnSp>
        <p:nvCxnSpPr>
          <p:cNvPr id="1292" name="Google Shape;1292;p26"/>
          <p:cNvCxnSpPr/>
          <p:nvPr/>
        </p:nvCxnSpPr>
        <p:spPr>
          <a:xfrm flipH="1" rot="10800000">
            <a:off x="0" y="274188"/>
            <a:ext cx="582600" cy="654300"/>
          </a:xfrm>
          <a:prstGeom prst="straightConnector1">
            <a:avLst/>
          </a:prstGeom>
          <a:noFill/>
          <a:ln cap="flat" cmpd="sng" w="9525">
            <a:solidFill>
              <a:schemeClr val="dk2"/>
            </a:solidFill>
            <a:prstDash val="solid"/>
            <a:round/>
            <a:headEnd len="med" w="med" type="none"/>
            <a:tailEnd len="med" w="med" type="none"/>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09" name="Google Shape;1309;p26"/>
          <p:cNvCxnSpPr/>
          <p:nvPr/>
        </p:nvCxnSpPr>
        <p:spPr>
          <a:xfrm flipH="1">
            <a:off x="8151325" y="6875"/>
            <a:ext cx="1002600" cy="494400"/>
          </a:xfrm>
          <a:prstGeom prst="straightConnector1">
            <a:avLst/>
          </a:prstGeom>
          <a:noFill/>
          <a:ln cap="flat" cmpd="sng" w="9525">
            <a:solidFill>
              <a:schemeClr val="dk2"/>
            </a:solidFill>
            <a:prstDash val="solid"/>
            <a:round/>
            <a:headEnd len="med" w="med" type="none"/>
            <a:tailEnd len="med" w="med" type="none"/>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1326"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cap="flat" cmpd="sng" w="9525">
            <a:solidFill>
              <a:srgbClr val="1A2E35"/>
            </a:solidFill>
            <a:prstDash val="solid"/>
            <a:round/>
            <a:headEnd len="med" w="med" type="none"/>
            <a:tailEnd len="med" w="med" type="none"/>
          </a:ln>
        </p:spPr>
      </p:cxnSp>
      <p:cxnSp>
        <p:nvCxnSpPr>
          <p:cNvPr id="1328" name="Google Shape;1328;p27"/>
          <p:cNvCxnSpPr/>
          <p:nvPr/>
        </p:nvCxnSpPr>
        <p:spPr>
          <a:xfrm flipH="1" rot="-5400000">
            <a:off x="7181408" y="2082400"/>
            <a:ext cx="1342200" cy="315300"/>
          </a:xfrm>
          <a:prstGeom prst="straightConnector1">
            <a:avLst/>
          </a:prstGeom>
          <a:noFill/>
          <a:ln cap="flat" cmpd="sng" w="9525">
            <a:solidFill>
              <a:srgbClr val="1A2E35"/>
            </a:solidFill>
            <a:prstDash val="solid"/>
            <a:round/>
            <a:headEnd len="med" w="med" type="none"/>
            <a:tailEnd len="med" w="med" type="none"/>
          </a:ln>
        </p:spPr>
      </p:cxnSp>
      <p:cxnSp>
        <p:nvCxnSpPr>
          <p:cNvPr id="1329" name="Google Shape;1329;p27"/>
          <p:cNvCxnSpPr/>
          <p:nvPr/>
        </p:nvCxnSpPr>
        <p:spPr>
          <a:xfrm rot="5400000">
            <a:off x="7232433" y="736375"/>
            <a:ext cx="1332000" cy="392100"/>
          </a:xfrm>
          <a:prstGeom prst="straightConnector1">
            <a:avLst/>
          </a:prstGeom>
          <a:noFill/>
          <a:ln cap="flat" cmpd="sng" w="9525">
            <a:solidFill>
              <a:srgbClr val="1A2E35"/>
            </a:solidFill>
            <a:prstDash val="solid"/>
            <a:round/>
            <a:headEnd len="med" w="med" type="none"/>
            <a:tailEnd len="med" w="med" type="none"/>
          </a:ln>
        </p:spPr>
      </p:cxnSp>
      <p:cxnSp>
        <p:nvCxnSpPr>
          <p:cNvPr id="1330" name="Google Shape;1330;p27"/>
          <p:cNvCxnSpPr/>
          <p:nvPr/>
        </p:nvCxnSpPr>
        <p:spPr>
          <a:xfrm rot="5400000">
            <a:off x="8168433" y="-66600"/>
            <a:ext cx="273900" cy="407100"/>
          </a:xfrm>
          <a:prstGeom prst="straightConnector1">
            <a:avLst/>
          </a:prstGeom>
          <a:noFill/>
          <a:ln cap="flat" cmpd="sng" w="9525">
            <a:solidFill>
              <a:srgbClr val="1A2E35"/>
            </a:solidFill>
            <a:prstDash val="solid"/>
            <a:round/>
            <a:headEnd len="med" w="med" type="none"/>
            <a:tailEnd len="med" w="med" type="none"/>
          </a:ln>
        </p:spPr>
      </p:cxnSp>
      <p:grpSp>
        <p:nvGrpSpPr>
          <p:cNvPr id="1331" name="Google Shape;1331;p27"/>
          <p:cNvGrpSpPr/>
          <p:nvPr/>
        </p:nvGrpSpPr>
        <p:grpSpPr>
          <a:xfrm flipH="1" rot="5400000">
            <a:off x="7407333" y="1284925"/>
            <a:ext cx="581800" cy="582350"/>
            <a:chOff x="8064275" y="887850"/>
            <a:chExt cx="581800" cy="582350"/>
          </a:xfrm>
        </p:grpSpPr>
        <p:sp>
          <p:nvSpPr>
            <p:cNvPr id="1332" name="Google Shape;1332;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27"/>
          <p:cNvGrpSpPr/>
          <p:nvPr/>
        </p:nvGrpSpPr>
        <p:grpSpPr>
          <a:xfrm flipH="1" rot="5400000">
            <a:off x="7869720" y="2754200"/>
            <a:ext cx="292025" cy="292575"/>
            <a:chOff x="7353050" y="316275"/>
            <a:chExt cx="292025" cy="292575"/>
          </a:xfrm>
        </p:grpSpPr>
        <p:sp>
          <p:nvSpPr>
            <p:cNvPr id="1339" name="Google Shape;1339;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27"/>
          <p:cNvGrpSpPr/>
          <p:nvPr/>
        </p:nvGrpSpPr>
        <p:grpSpPr>
          <a:xfrm flipH="1" rot="5400000">
            <a:off x="8012458" y="178175"/>
            <a:ext cx="175000" cy="175000"/>
            <a:chOff x="8792300" y="321275"/>
            <a:chExt cx="175000" cy="175000"/>
          </a:xfrm>
        </p:grpSpPr>
        <p:sp>
          <p:nvSpPr>
            <p:cNvPr id="1344" name="Google Shape;1344;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27"/>
          <p:cNvGrpSpPr/>
          <p:nvPr/>
        </p:nvGrpSpPr>
        <p:grpSpPr>
          <a:xfrm flipH="1" rot="5400000">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9" name="Google Shape;1359;p27"/>
          <p:cNvCxnSpPr/>
          <p:nvPr/>
        </p:nvCxnSpPr>
        <p:spPr>
          <a:xfrm flipH="1" rot="5400000">
            <a:off x="740850" y="2598325"/>
            <a:ext cx="1672500" cy="126000"/>
          </a:xfrm>
          <a:prstGeom prst="straightConnector1">
            <a:avLst/>
          </a:prstGeom>
          <a:noFill/>
          <a:ln cap="flat" cmpd="sng" w="9525">
            <a:solidFill>
              <a:srgbClr val="1A2E35"/>
            </a:solidFill>
            <a:prstDash val="solid"/>
            <a:round/>
            <a:headEnd len="med" w="med" type="none"/>
            <a:tailEnd len="med" w="med" type="none"/>
          </a:ln>
        </p:spPr>
      </p:cxnSp>
      <p:cxnSp>
        <p:nvCxnSpPr>
          <p:cNvPr id="1360" name="Google Shape;1360;p27"/>
          <p:cNvCxnSpPr/>
          <p:nvPr/>
        </p:nvCxnSpPr>
        <p:spPr>
          <a:xfrm rot="-5400000">
            <a:off x="847100" y="3554000"/>
            <a:ext cx="829500" cy="743400"/>
          </a:xfrm>
          <a:prstGeom prst="straightConnector1">
            <a:avLst/>
          </a:prstGeom>
          <a:noFill/>
          <a:ln cap="flat" cmpd="sng" w="9525">
            <a:solidFill>
              <a:srgbClr val="1A2E35"/>
            </a:solidFill>
            <a:prstDash val="solid"/>
            <a:round/>
            <a:headEnd len="med" w="med" type="none"/>
            <a:tailEnd len="med" w="med" type="none"/>
          </a:ln>
        </p:spPr>
      </p:cxnSp>
      <p:cxnSp>
        <p:nvCxnSpPr>
          <p:cNvPr id="1361" name="Google Shape;1361;p27"/>
          <p:cNvCxnSpPr/>
          <p:nvPr/>
        </p:nvCxnSpPr>
        <p:spPr>
          <a:xfrm flipH="1" rot="5400000">
            <a:off x="1105775" y="4151250"/>
            <a:ext cx="796500" cy="1188000"/>
          </a:xfrm>
          <a:prstGeom prst="straightConnector1">
            <a:avLst/>
          </a:prstGeom>
          <a:noFill/>
          <a:ln cap="flat" cmpd="sng" w="9525">
            <a:solidFill>
              <a:srgbClr val="1A2E35"/>
            </a:solidFill>
            <a:prstDash val="solid"/>
            <a:round/>
            <a:headEnd len="med" w="med" type="none"/>
            <a:tailEnd len="med" w="med" type="none"/>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27"/>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7"/>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7"/>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7"/>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7"/>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7"/>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
    <p:spTree>
      <p:nvGrpSpPr>
        <p:cNvPr id="1397"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cap="flat" cmpd="sng" w="9525">
              <a:solidFill>
                <a:srgbClr val="595959"/>
              </a:solidFill>
              <a:prstDash val="solid"/>
              <a:round/>
              <a:headEnd len="med" w="med" type="none"/>
              <a:tailEnd len="med" w="med" type="none"/>
            </a:ln>
          </p:spPr>
        </p:cxnSp>
        <p:cxnSp>
          <p:nvCxnSpPr>
            <p:cNvPr id="1400" name="Google Shape;1400;p28"/>
            <p:cNvCxnSpPr/>
            <p:nvPr/>
          </p:nvCxnSpPr>
          <p:spPr>
            <a:xfrm>
              <a:off x="8666025" y="-1158"/>
              <a:ext cx="0" cy="1902000"/>
            </a:xfrm>
            <a:prstGeom prst="straightConnector1">
              <a:avLst/>
            </a:prstGeom>
            <a:noFill/>
            <a:ln cap="flat" cmpd="sng" w="9525">
              <a:solidFill>
                <a:srgbClr val="595959"/>
              </a:solidFill>
              <a:prstDash val="solid"/>
              <a:round/>
              <a:headEnd len="med" w="med" type="none"/>
              <a:tailEnd len="med" w="med" type="none"/>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0">
    <p:spTree>
      <p:nvGrpSpPr>
        <p:cNvPr id="1418"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38" name="Google Shape;1438;p29"/>
            <p:cNvCxnSpPr/>
            <p:nvPr/>
          </p:nvCxnSpPr>
          <p:spPr>
            <a:xfrm>
              <a:off x="723725" y="613"/>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72" name="Google Shape;1472;p29"/>
            <p:cNvCxnSpPr/>
            <p:nvPr/>
          </p:nvCxnSpPr>
          <p:spPr>
            <a:xfrm>
              <a:off x="8407225" y="0"/>
              <a:ext cx="0" cy="2160900"/>
            </a:xfrm>
            <a:prstGeom prst="straightConnector1">
              <a:avLst/>
            </a:prstGeom>
            <a:noFill/>
            <a:ln cap="flat" cmpd="sng" w="9525">
              <a:solidFill>
                <a:srgbClr val="595959"/>
              </a:solidFill>
              <a:prstDash val="solid"/>
              <a:round/>
              <a:headEnd len="med" w="med" type="none"/>
              <a:tailEnd len="med" w="med" type="none"/>
            </a:ln>
          </p:spPr>
        </p:cxnSp>
        <p:cxnSp>
          <p:nvCxnSpPr>
            <p:cNvPr id="1473" name="Google Shape;1473;p29"/>
            <p:cNvCxnSpPr/>
            <p:nvPr/>
          </p:nvCxnSpPr>
          <p:spPr>
            <a:xfrm>
              <a:off x="718025" y="2985634"/>
              <a:ext cx="0" cy="2160900"/>
            </a:xfrm>
            <a:prstGeom prst="straightConnector1">
              <a:avLst/>
            </a:prstGeom>
            <a:noFill/>
            <a:ln cap="flat" cmpd="sng" w="9525">
              <a:solidFill>
                <a:srgbClr val="595959"/>
              </a:solidFill>
              <a:prstDash val="solid"/>
              <a:round/>
              <a:headEnd len="med" w="med" type="none"/>
              <a:tailEnd len="med" w="med" type="none"/>
            </a:ln>
          </p:spPr>
        </p:cxnSp>
        <p:sp>
          <p:nvSpPr>
            <p:cNvPr id="1474" name="Google Shape;1474;p29"/>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9"/>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9"/>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9"/>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1">
    <p:spTree>
      <p:nvGrpSpPr>
        <p:cNvPr id="1478"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1481" name="Google Shape;1481;p30"/>
            <p:cNvCxnSpPr/>
            <p:nvPr/>
          </p:nvCxnSpPr>
          <p:spPr>
            <a:xfrm flipH="1" rot="10800000">
              <a:off x="1562083"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1482" name="Google Shape;1482;p30"/>
            <p:cNvCxnSpPr/>
            <p:nvPr/>
          </p:nvCxnSpPr>
          <p:spPr>
            <a:xfrm>
              <a:off x="259558"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1483" name="Google Shape;1483;p30"/>
            <p:cNvCxnSpPr/>
            <p:nvPr/>
          </p:nvCxnSpPr>
          <p:spPr>
            <a:xfrm>
              <a:off x="-6867"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12" name="Google Shape;1512;p30"/>
            <p:cNvCxnSpPr/>
            <p:nvPr/>
          </p:nvCxnSpPr>
          <p:spPr>
            <a:xfrm rot="10800000">
              <a:off x="5995050" y="226600"/>
              <a:ext cx="1504500" cy="224700"/>
            </a:xfrm>
            <a:prstGeom prst="straightConnector1">
              <a:avLst/>
            </a:prstGeom>
            <a:noFill/>
            <a:ln cap="flat" cmpd="sng" w="9525">
              <a:solidFill>
                <a:schemeClr val="dk2"/>
              </a:solidFill>
              <a:prstDash val="solid"/>
              <a:round/>
              <a:headEnd len="med" w="med" type="none"/>
              <a:tailEnd len="med" w="med" type="none"/>
            </a:ln>
          </p:spPr>
        </p:cxnSp>
        <p:cxnSp>
          <p:nvCxnSpPr>
            <p:cNvPr id="1513" name="Google Shape;1513;p30"/>
            <p:cNvCxnSpPr/>
            <p:nvPr/>
          </p:nvCxnSpPr>
          <p:spPr>
            <a:xfrm rot="10800000">
              <a:off x="7512925" y="45785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514" name="Google Shape;1514;p30"/>
            <p:cNvCxnSpPr/>
            <p:nvPr/>
          </p:nvCxnSpPr>
          <p:spPr>
            <a:xfrm flipH="1">
              <a:off x="8348975" y="-6625"/>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2" name="Google Shape;1532;p30"/>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0"/>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0"/>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0"/>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0"/>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0"/>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4"/>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4"/>
          <p:cNvSpPr txBox="1"/>
          <p:nvPr>
            <p:ph type="title"/>
          </p:nvPr>
        </p:nvSpPr>
        <p:spPr>
          <a:xfrm>
            <a:off x="2167128" y="2478024"/>
            <a:ext cx="48096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 name="Google Shape;135;p4"/>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9" name="Google Shape;169;p4"/>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70" name="Google Shape;170;p4"/>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71" name="Google Shape;171;p4"/>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22">
    <p:spTree>
      <p:nvGrpSpPr>
        <p:cNvPr id="1546"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1"/>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0" name="Google Shape;1550;p31"/>
          <p:cNvSpPr txBox="1"/>
          <p:nvPr>
            <p:ph type="title"/>
          </p:nvPr>
        </p:nvSpPr>
        <p:spPr>
          <a:xfrm>
            <a:off x="2624328" y="1018528"/>
            <a:ext cx="3904500" cy="190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cap="flat" cmpd="sng" w="9525">
              <a:solidFill>
                <a:srgbClr val="595959"/>
              </a:solidFill>
              <a:prstDash val="solid"/>
              <a:round/>
              <a:headEnd len="med" w="med" type="none"/>
              <a:tailEnd len="med" w="med" type="none"/>
            </a:ln>
          </p:spPr>
        </p:cxnSp>
        <p:cxnSp>
          <p:nvCxnSpPr>
            <p:cNvPr id="1553" name="Google Shape;1553;p31"/>
            <p:cNvCxnSpPr/>
            <p:nvPr/>
          </p:nvCxnSpPr>
          <p:spPr>
            <a:xfrm flipH="1" rot="10800000">
              <a:off x="1562083" y="4492325"/>
              <a:ext cx="1342200" cy="315300"/>
            </a:xfrm>
            <a:prstGeom prst="straightConnector1">
              <a:avLst/>
            </a:prstGeom>
            <a:noFill/>
            <a:ln cap="flat" cmpd="sng" w="9525">
              <a:solidFill>
                <a:srgbClr val="595959"/>
              </a:solidFill>
              <a:prstDash val="solid"/>
              <a:round/>
              <a:headEnd len="med" w="med" type="none"/>
              <a:tailEnd len="med" w="med" type="none"/>
            </a:ln>
          </p:spPr>
        </p:cxnSp>
        <p:cxnSp>
          <p:nvCxnSpPr>
            <p:cNvPr id="1554" name="Google Shape;1554;p31"/>
            <p:cNvCxnSpPr/>
            <p:nvPr/>
          </p:nvCxnSpPr>
          <p:spPr>
            <a:xfrm>
              <a:off x="259558" y="4408000"/>
              <a:ext cx="1332000" cy="392100"/>
            </a:xfrm>
            <a:prstGeom prst="straightConnector1">
              <a:avLst/>
            </a:prstGeom>
            <a:noFill/>
            <a:ln cap="flat" cmpd="sng" w="9525">
              <a:solidFill>
                <a:srgbClr val="595959"/>
              </a:solidFill>
              <a:prstDash val="solid"/>
              <a:round/>
              <a:headEnd len="med" w="med" type="none"/>
              <a:tailEnd len="med" w="med" type="none"/>
            </a:ln>
          </p:spPr>
        </p:cxnSp>
        <p:cxnSp>
          <p:nvCxnSpPr>
            <p:cNvPr id="1555" name="Google Shape;1555;p31"/>
            <p:cNvCxnSpPr/>
            <p:nvPr/>
          </p:nvCxnSpPr>
          <p:spPr>
            <a:xfrm>
              <a:off x="-6867" y="3993550"/>
              <a:ext cx="273900" cy="407100"/>
            </a:xfrm>
            <a:prstGeom prst="straightConnector1">
              <a:avLst/>
            </a:prstGeom>
            <a:noFill/>
            <a:ln cap="flat" cmpd="sng" w="9525">
              <a:solidFill>
                <a:srgbClr val="595959"/>
              </a:solidFill>
              <a:prstDash val="solid"/>
              <a:round/>
              <a:headEnd len="med" w="med" type="none"/>
              <a:tailEnd len="med" w="med" type="none"/>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84" name="Google Shape;1584;p31"/>
            <p:cNvCxnSpPr/>
            <p:nvPr/>
          </p:nvCxnSpPr>
          <p:spPr>
            <a:xfrm rot="10800000">
              <a:off x="5995050" y="226600"/>
              <a:ext cx="1504500" cy="224700"/>
            </a:xfrm>
            <a:prstGeom prst="straightConnector1">
              <a:avLst/>
            </a:prstGeom>
            <a:noFill/>
            <a:ln cap="flat" cmpd="sng" w="9525">
              <a:solidFill>
                <a:srgbClr val="595959"/>
              </a:solidFill>
              <a:prstDash val="solid"/>
              <a:round/>
              <a:headEnd len="med" w="med" type="none"/>
              <a:tailEnd len="med" w="med" type="none"/>
            </a:ln>
          </p:spPr>
        </p:cxnSp>
        <p:cxnSp>
          <p:nvCxnSpPr>
            <p:cNvPr id="1585" name="Google Shape;1585;p31"/>
            <p:cNvCxnSpPr/>
            <p:nvPr/>
          </p:nvCxnSpPr>
          <p:spPr>
            <a:xfrm rot="10800000">
              <a:off x="7512925" y="457850"/>
              <a:ext cx="829500" cy="743400"/>
            </a:xfrm>
            <a:prstGeom prst="straightConnector1">
              <a:avLst/>
            </a:prstGeom>
            <a:noFill/>
            <a:ln cap="flat" cmpd="sng" w="9525">
              <a:solidFill>
                <a:srgbClr val="595959"/>
              </a:solidFill>
              <a:prstDash val="solid"/>
              <a:round/>
              <a:headEnd len="med" w="med" type="none"/>
              <a:tailEnd len="med" w="med" type="none"/>
            </a:ln>
          </p:spPr>
        </p:cxnSp>
        <p:cxnSp>
          <p:nvCxnSpPr>
            <p:cNvPr id="1586" name="Google Shape;1586;p31"/>
            <p:cNvCxnSpPr/>
            <p:nvPr/>
          </p:nvCxnSpPr>
          <p:spPr>
            <a:xfrm flipH="1">
              <a:off x="8348975" y="-6625"/>
              <a:ext cx="796500" cy="1188000"/>
            </a:xfrm>
            <a:prstGeom prst="straightConnector1">
              <a:avLst/>
            </a:prstGeom>
            <a:noFill/>
            <a:ln cap="flat" cmpd="sng" w="9525">
              <a:solidFill>
                <a:srgbClr val="595959"/>
              </a:solidFill>
              <a:prstDash val="solid"/>
              <a:round/>
              <a:headEnd len="med" w="med" type="none"/>
              <a:tailEnd len="med" w="med" type="none"/>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4" name="Google Shape;1604;p31"/>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1"/>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1"/>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1"/>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1"/>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1"/>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18" name="Google Shape;1618;p31"/>
          <p:cNvSpPr txBox="1"/>
          <p:nvPr>
            <p:ph idx="1" type="subTitle"/>
          </p:nvPr>
        </p:nvSpPr>
        <p:spPr>
          <a:xfrm>
            <a:off x="3639300"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1619" name="Shape 1619"/>
        <p:cNvGrpSpPr/>
        <p:nvPr/>
      </p:nvGrpSpPr>
      <p:grpSpPr>
        <a:xfrm>
          <a:off x="0" y="0"/>
          <a:ext cx="0" cy="0"/>
          <a:chOff x="0" y="0"/>
          <a:chExt cx="0" cy="0"/>
        </a:xfrm>
      </p:grpSpPr>
      <p:sp>
        <p:nvSpPr>
          <p:cNvPr id="1620" name="Google Shape;1620;p32"/>
          <p:cNvSpPr txBox="1"/>
          <p:nvPr>
            <p:ph idx="1" type="body"/>
          </p:nvPr>
        </p:nvSpPr>
        <p:spPr>
          <a:xfrm>
            <a:off x="1881350" y="1246850"/>
            <a:ext cx="21333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1" name="Google Shape;1621;p32"/>
          <p:cNvSpPr txBox="1"/>
          <p:nvPr>
            <p:ph idx="2" type="body"/>
          </p:nvPr>
        </p:nvSpPr>
        <p:spPr>
          <a:xfrm>
            <a:off x="4220325" y="1246850"/>
            <a:ext cx="30999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2" name="Google Shape;1622;p32"/>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42" name="Google Shape;1642;p32"/>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76" name="Google Shape;1676;p32"/>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677" name="Google Shape;1677;p32"/>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678" name="Google Shape;1678;p32"/>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2"/>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2"/>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2"/>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1">
  <p:cSld name="Background 1">
    <p:bg>
      <p:bgPr>
        <a:solidFill>
          <a:schemeClr val="lt1"/>
        </a:solidFill>
      </p:bgPr>
    </p:bg>
    <p:spTree>
      <p:nvGrpSpPr>
        <p:cNvPr id="1682" name="Shape 168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5" name="Shape 175"/>
        <p:cNvGrpSpPr/>
        <p:nvPr/>
      </p:nvGrpSpPr>
      <p:grpSpPr>
        <a:xfrm>
          <a:off x="0" y="0"/>
          <a:ext cx="0" cy="0"/>
          <a:chOff x="0" y="0"/>
          <a:chExt cx="0" cy="0"/>
        </a:xfrm>
      </p:grpSpPr>
      <p:sp>
        <p:nvSpPr>
          <p:cNvPr id="176" name="Google Shape;176;p5"/>
          <p:cNvSpPr txBox="1"/>
          <p:nvPr>
            <p:ph type="title"/>
          </p:nvPr>
        </p:nvSpPr>
        <p:spPr>
          <a:xfrm>
            <a:off x="1833646" y="338325"/>
            <a:ext cx="5476800" cy="61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7" name="Google Shape;177;p5"/>
          <p:cNvSpPr txBox="1"/>
          <p:nvPr>
            <p:ph idx="1" type="subTitle"/>
          </p:nvPr>
        </p:nvSpPr>
        <p:spPr>
          <a:xfrm>
            <a:off x="4956048"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8" name="Google Shape;178;p5"/>
          <p:cNvSpPr txBox="1"/>
          <p:nvPr>
            <p:ph idx="2" type="subTitle"/>
          </p:nvPr>
        </p:nvSpPr>
        <p:spPr>
          <a:xfrm>
            <a:off x="2093976"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9" name="Google Shape;179;p5"/>
          <p:cNvSpPr txBox="1"/>
          <p:nvPr>
            <p:ph idx="3" type="subTitle"/>
          </p:nvPr>
        </p:nvSpPr>
        <p:spPr>
          <a:xfrm>
            <a:off x="4956048" y="2221992"/>
            <a:ext cx="2084700" cy="283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0" name="Google Shape;180;p5"/>
          <p:cNvSpPr txBox="1"/>
          <p:nvPr>
            <p:ph idx="4" type="subTitle"/>
          </p:nvPr>
        </p:nvSpPr>
        <p:spPr>
          <a:xfrm>
            <a:off x="2093976" y="2203704"/>
            <a:ext cx="2084700" cy="3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1" name="Google Shape;181;p5"/>
          <p:cNvSpPr txBox="1"/>
          <p:nvPr>
            <p:ph hasCustomPrompt="1" idx="5" type="title"/>
          </p:nvPr>
        </p:nvSpPr>
        <p:spPr>
          <a:xfrm>
            <a:off x="2779776"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82" name="Google Shape;182;p5"/>
          <p:cNvSpPr txBox="1"/>
          <p:nvPr>
            <p:ph hasCustomPrompt="1" idx="6" type="title"/>
          </p:nvPr>
        </p:nvSpPr>
        <p:spPr>
          <a:xfrm>
            <a:off x="5641848"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2" name="Google Shape;202;p5"/>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6" name="Google Shape;236;p5"/>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37" name="Google Shape;237;p5"/>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38" name="Google Shape;238;p5"/>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2" name="Shape 242"/>
        <p:cNvGrpSpPr/>
        <p:nvPr/>
      </p:nvGrpSpPr>
      <p:grpSpPr>
        <a:xfrm>
          <a:off x="0" y="0"/>
          <a:ext cx="0" cy="0"/>
          <a:chOff x="0" y="0"/>
          <a:chExt cx="0" cy="0"/>
        </a:xfrm>
      </p:grpSpPr>
      <p:sp>
        <p:nvSpPr>
          <p:cNvPr id="243" name="Google Shape;243;p6"/>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3" name="Google Shape;263;p6"/>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7" name="Google Shape;297;p6"/>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98" name="Google Shape;298;p6"/>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99" name="Google Shape;299;p6"/>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6"/>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3" name="Shape 303"/>
        <p:cNvGrpSpPr/>
        <p:nvPr/>
      </p:nvGrpSpPr>
      <p:grpSpPr>
        <a:xfrm>
          <a:off x="0" y="0"/>
          <a:ext cx="0" cy="0"/>
          <a:chOff x="0" y="0"/>
          <a:chExt cx="0" cy="0"/>
        </a:xfrm>
      </p:grpSpPr>
      <p:sp>
        <p:nvSpPr>
          <p:cNvPr id="304" name="Google Shape;304;p7"/>
          <p:cNvSpPr txBox="1"/>
          <p:nvPr>
            <p:ph idx="1" type="subTitle"/>
          </p:nvPr>
        </p:nvSpPr>
        <p:spPr>
          <a:xfrm>
            <a:off x="804672" y="1984248"/>
            <a:ext cx="3291900" cy="1371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p:txBody>
      </p:sp>
      <p:sp>
        <p:nvSpPr>
          <p:cNvPr id="305" name="Google Shape;305;p7"/>
          <p:cNvSpPr txBox="1"/>
          <p:nvPr>
            <p:ph type="title"/>
          </p:nvPr>
        </p:nvSpPr>
        <p:spPr>
          <a:xfrm>
            <a:off x="804672" y="3319272"/>
            <a:ext cx="3291900" cy="4023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306" name="Google Shape;306;p7"/>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307" name="Google Shape;307;p7"/>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308" name="Google Shape;308;p7"/>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7"/>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9" name="Google Shape;339;p7"/>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340" name="Google Shape;340;p7"/>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6"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8"/>
          <p:cNvSpPr txBox="1"/>
          <p:nvPr>
            <p:ph type="title"/>
          </p:nvPr>
        </p:nvSpPr>
        <p:spPr>
          <a:xfrm>
            <a:off x="2624328" y="1620753"/>
            <a:ext cx="3904500" cy="190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373" name="Google Shape;373;p8"/>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374" name="Google Shape;374;p8"/>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375" name="Google Shape;375;p8"/>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4" name="Google Shape;404;p8"/>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405" name="Google Shape;405;p8"/>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06" name="Google Shape;406;p8"/>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8"/>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8" name="Shape 438"/>
        <p:cNvGrpSpPr/>
        <p:nvPr/>
      </p:nvGrpSpPr>
      <p:grpSpPr>
        <a:xfrm>
          <a:off x="0" y="0"/>
          <a:ext cx="0" cy="0"/>
          <a:chOff x="0" y="0"/>
          <a:chExt cx="0" cy="0"/>
        </a:xfrm>
      </p:grpSpPr>
      <p:sp>
        <p:nvSpPr>
          <p:cNvPr id="439" name="Google Shape;439;p9"/>
          <p:cNvSpPr txBox="1"/>
          <p:nvPr>
            <p:ph type="title"/>
          </p:nvPr>
        </p:nvSpPr>
        <p:spPr>
          <a:xfrm>
            <a:off x="896112" y="2039112"/>
            <a:ext cx="3566100" cy="1362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0" name="Google Shape;440;p9"/>
          <p:cNvSpPr txBox="1"/>
          <p:nvPr>
            <p:ph idx="1" type="body"/>
          </p:nvPr>
        </p:nvSpPr>
        <p:spPr>
          <a:xfrm>
            <a:off x="4899150" y="821850"/>
            <a:ext cx="3096000" cy="3478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indent="-317500" lvl="1" marL="914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indent="-317500" lvl="2" marL="1371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indent="-317500" lvl="3" marL="1828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indent="-317500" lvl="4" marL="22860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indent="-317500" lvl="5" marL="2743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indent="-317500" lvl="6" marL="3200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indent="-317500" lvl="7" marL="3657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indent="-317500" lvl="8" marL="4114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p:txBody>
      </p:sp>
      <p:cxnSp>
        <p:nvCxnSpPr>
          <p:cNvPr id="441" name="Google Shape;441;p9"/>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442" name="Google Shape;442;p9"/>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43" name="Google Shape;443;p9"/>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9"/>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9"/>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4" name="Google Shape;474;p9"/>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475" name="Google Shape;475;p9"/>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1" name="Shape 501"/>
        <p:cNvGrpSpPr/>
        <p:nvPr/>
      </p:nvGrpSpPr>
      <p:grpSpPr>
        <a:xfrm>
          <a:off x="0" y="0"/>
          <a:ext cx="0" cy="0"/>
          <a:chOff x="0" y="0"/>
          <a:chExt cx="0" cy="0"/>
        </a:xfrm>
      </p:grpSpPr>
      <p:sp>
        <p:nvSpPr>
          <p:cNvPr id="502" name="Google Shape;502;p10"/>
          <p:cNvSpPr txBox="1"/>
          <p:nvPr>
            <p:ph idx="1" type="body"/>
          </p:nvPr>
        </p:nvSpPr>
        <p:spPr>
          <a:xfrm>
            <a:off x="1122050" y="1947672"/>
            <a:ext cx="2788800" cy="1362600"/>
          </a:xfrm>
          <a:prstGeom prst="rect">
            <a:avLst/>
          </a:prstGeom>
          <a:noFill/>
          <a:ln>
            <a:noFill/>
          </a:ln>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p:txBody>
      </p:sp>
      <p:sp>
        <p:nvSpPr>
          <p:cNvPr id="503" name="Google Shape;503;p10"/>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cxnSp>
        <p:nvCxnSpPr>
          <p:cNvPr id="504" name="Google Shape;504;p10"/>
          <p:cNvCxnSpPr/>
          <p:nvPr/>
        </p:nvCxnSpPr>
        <p:spPr>
          <a:xfrm>
            <a:off x="590450" y="4340600"/>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505" name="Google Shape;505;p10"/>
          <p:cNvCxnSpPr/>
          <p:nvPr/>
        </p:nvCxnSpPr>
        <p:spPr>
          <a:xfrm flipH="1" rot="10800000">
            <a:off x="7975" y="4332600"/>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8" name="Google Shape;518;p10"/>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519" name="Google Shape;519;p10"/>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5.png"/><Relationship Id="rId7"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www.foodback.1337.ma" TargetMode="External"/><Relationship Id="rId4" Type="http://schemas.openxmlformats.org/officeDocument/2006/relationships/image" Target="../media/image11.png"/><Relationship Id="rId5" Type="http://schemas.openxmlformats.org/officeDocument/2006/relationships/image" Target="../media/image2.png"/><Relationship Id="rId6"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3.png"/><Relationship Id="rId7"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hyperlink" Target="https://sport.um6p.ma/" TargetMode="External"/><Relationship Id="rId4" Type="http://schemas.openxmlformats.org/officeDocument/2006/relationships/hyperlink" Target="https://sport.um6p.ma/" TargetMode="External"/><Relationship Id="rId5"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31.png"/><Relationship Id="rId6" Type="http://schemas.openxmlformats.org/officeDocument/2006/relationships/image" Target="../media/image30.png"/><Relationship Id="rId7"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hyperlink" Target="mailto:pedago-bg@1337.ma" TargetMode="External"/><Relationship Id="rId4" Type="http://schemas.openxmlformats.org/officeDocument/2006/relationships/hyperlink" Target="mailto:pedago-kh@1337.ma" TargetMode="External"/><Relationship Id="rId5" Type="http://schemas.openxmlformats.org/officeDocument/2006/relationships/hyperlink" Target="mailto:pedago-med@1337.ma" TargetMode="External"/><Relationship Id="rId6"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6" name="Shape 1686"/>
        <p:cNvGrpSpPr/>
        <p:nvPr/>
      </p:nvGrpSpPr>
      <p:grpSpPr>
        <a:xfrm>
          <a:off x="0" y="0"/>
          <a:ext cx="0" cy="0"/>
          <a:chOff x="0" y="0"/>
          <a:chExt cx="0" cy="0"/>
        </a:xfrm>
      </p:grpSpPr>
      <p:grpSp>
        <p:nvGrpSpPr>
          <p:cNvPr id="1687" name="Google Shape;1687;p34"/>
          <p:cNvGrpSpPr/>
          <p:nvPr/>
        </p:nvGrpSpPr>
        <p:grpSpPr>
          <a:xfrm>
            <a:off x="303210" y="959719"/>
            <a:ext cx="5343540" cy="4183680"/>
            <a:chOff x="469775" y="238125"/>
            <a:chExt cx="6679425" cy="5229600"/>
          </a:xfrm>
        </p:grpSpPr>
        <p:sp>
          <p:nvSpPr>
            <p:cNvPr id="1688" name="Google Shape;1688;p34"/>
            <p:cNvSpPr/>
            <p:nvPr/>
          </p:nvSpPr>
          <p:spPr>
            <a:xfrm>
              <a:off x="830950" y="238200"/>
              <a:ext cx="6001825" cy="5109175"/>
            </a:xfrm>
            <a:custGeom>
              <a:rect b="b" l="l" r="r" t="t"/>
              <a:pathLst>
                <a:path extrusionOk="0" h="204367" w="240073">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4"/>
            <p:cNvSpPr/>
            <p:nvPr/>
          </p:nvSpPr>
          <p:spPr>
            <a:xfrm>
              <a:off x="1009000" y="238125"/>
              <a:ext cx="5764775" cy="5102425"/>
            </a:xfrm>
            <a:custGeom>
              <a:rect b="b" l="l" r="r" t="t"/>
              <a:pathLst>
                <a:path extrusionOk="0" h="204097" w="230591">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4"/>
            <p:cNvSpPr/>
            <p:nvPr/>
          </p:nvSpPr>
          <p:spPr>
            <a:xfrm>
              <a:off x="6155150" y="3211050"/>
              <a:ext cx="888225" cy="2247525"/>
            </a:xfrm>
            <a:custGeom>
              <a:rect b="b" l="l" r="r" t="t"/>
              <a:pathLst>
                <a:path extrusionOk="0" h="89901" w="35529">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4"/>
            <p:cNvSpPr/>
            <p:nvPr/>
          </p:nvSpPr>
          <p:spPr>
            <a:xfrm>
              <a:off x="2992975" y="2455100"/>
              <a:ext cx="2658575" cy="3012625"/>
            </a:xfrm>
            <a:custGeom>
              <a:rect b="b" l="l" r="r" t="t"/>
              <a:pathLst>
                <a:path extrusionOk="0" h="120505" w="106343">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4"/>
            <p:cNvSpPr/>
            <p:nvPr/>
          </p:nvSpPr>
          <p:spPr>
            <a:xfrm>
              <a:off x="2992975" y="2709450"/>
              <a:ext cx="2434725" cy="2758275"/>
            </a:xfrm>
            <a:custGeom>
              <a:rect b="b" l="l" r="r" t="t"/>
              <a:pathLst>
                <a:path extrusionOk="0" h="110331" w="97389">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4"/>
            <p:cNvSpPr/>
            <p:nvPr/>
          </p:nvSpPr>
          <p:spPr>
            <a:xfrm>
              <a:off x="5418525" y="2464250"/>
              <a:ext cx="224875" cy="2994325"/>
            </a:xfrm>
            <a:custGeom>
              <a:rect b="b" l="l" r="r" t="t"/>
              <a:pathLst>
                <a:path extrusionOk="0" h="119773" w="8995">
                  <a:moveTo>
                    <a:pt x="8995" y="1"/>
                  </a:moveTo>
                  <a:lnTo>
                    <a:pt x="1" y="10134"/>
                  </a:lnTo>
                  <a:lnTo>
                    <a:pt x="1" y="119772"/>
                  </a:lnTo>
                  <a:lnTo>
                    <a:pt x="8995" y="119772"/>
                  </a:lnTo>
                  <a:lnTo>
                    <a:pt x="8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4"/>
            <p:cNvSpPr/>
            <p:nvPr/>
          </p:nvSpPr>
          <p:spPr>
            <a:xfrm>
              <a:off x="5533500" y="4907100"/>
              <a:ext cx="109900" cy="551475"/>
            </a:xfrm>
            <a:custGeom>
              <a:rect b="b" l="l" r="r" t="t"/>
              <a:pathLst>
                <a:path extrusionOk="0" h="22059" w="4396">
                  <a:moveTo>
                    <a:pt x="0" y="1"/>
                  </a:moveTo>
                  <a:lnTo>
                    <a:pt x="0" y="22058"/>
                  </a:lnTo>
                  <a:lnTo>
                    <a:pt x="4396" y="22058"/>
                  </a:lnTo>
                  <a:lnTo>
                    <a:pt x="43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4"/>
            <p:cNvSpPr/>
            <p:nvPr/>
          </p:nvSpPr>
          <p:spPr>
            <a:xfrm>
              <a:off x="5525350" y="4898950"/>
              <a:ext cx="126200" cy="568775"/>
            </a:xfrm>
            <a:custGeom>
              <a:rect b="b" l="l" r="r" t="t"/>
              <a:pathLst>
                <a:path extrusionOk="0" h="22751" w="5048">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4"/>
            <p:cNvSpPr/>
            <p:nvPr/>
          </p:nvSpPr>
          <p:spPr>
            <a:xfrm>
              <a:off x="5643375" y="4524550"/>
              <a:ext cx="474150" cy="934025"/>
            </a:xfrm>
            <a:custGeom>
              <a:rect b="b" l="l" r="r" t="t"/>
              <a:pathLst>
                <a:path extrusionOk="0" h="37361" w="18966">
                  <a:moveTo>
                    <a:pt x="18965" y="0"/>
                  </a:moveTo>
                  <a:lnTo>
                    <a:pt x="1" y="15303"/>
                  </a:lnTo>
                  <a:lnTo>
                    <a:pt x="1" y="37360"/>
                  </a:lnTo>
                  <a:lnTo>
                    <a:pt x="18965" y="37360"/>
                  </a:lnTo>
                  <a:lnTo>
                    <a:pt x="189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4"/>
            <p:cNvSpPr/>
            <p:nvPr/>
          </p:nvSpPr>
          <p:spPr>
            <a:xfrm>
              <a:off x="5634225" y="4516325"/>
              <a:ext cx="491450" cy="951400"/>
            </a:xfrm>
            <a:custGeom>
              <a:rect b="b" l="l" r="r" t="t"/>
              <a:pathLst>
                <a:path extrusionOk="0" h="38056" w="19658">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4"/>
            <p:cNvSpPr/>
            <p:nvPr/>
          </p:nvSpPr>
          <p:spPr>
            <a:xfrm>
              <a:off x="1820900" y="4907100"/>
              <a:ext cx="109900" cy="551475"/>
            </a:xfrm>
            <a:custGeom>
              <a:rect b="b" l="l" r="r" t="t"/>
              <a:pathLst>
                <a:path extrusionOk="0" h="22059" w="4396">
                  <a:moveTo>
                    <a:pt x="1" y="1"/>
                  </a:moveTo>
                  <a:lnTo>
                    <a:pt x="1" y="22058"/>
                  </a:lnTo>
                  <a:lnTo>
                    <a:pt x="4396" y="22058"/>
                  </a:lnTo>
                  <a:lnTo>
                    <a:pt x="43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4"/>
            <p:cNvSpPr/>
            <p:nvPr/>
          </p:nvSpPr>
          <p:spPr>
            <a:xfrm>
              <a:off x="1812775" y="4898950"/>
              <a:ext cx="126175" cy="568775"/>
            </a:xfrm>
            <a:custGeom>
              <a:rect b="b" l="l" r="r" t="t"/>
              <a:pathLst>
                <a:path extrusionOk="0" h="22751" w="5047">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4"/>
            <p:cNvSpPr/>
            <p:nvPr/>
          </p:nvSpPr>
          <p:spPr>
            <a:xfrm>
              <a:off x="1930800" y="4524550"/>
              <a:ext cx="474125" cy="934025"/>
            </a:xfrm>
            <a:custGeom>
              <a:rect b="b" l="l" r="r" t="t"/>
              <a:pathLst>
                <a:path extrusionOk="0" h="37361" w="18965">
                  <a:moveTo>
                    <a:pt x="18965" y="0"/>
                  </a:moveTo>
                  <a:lnTo>
                    <a:pt x="0" y="15303"/>
                  </a:lnTo>
                  <a:lnTo>
                    <a:pt x="0" y="37360"/>
                  </a:lnTo>
                  <a:lnTo>
                    <a:pt x="18965" y="37360"/>
                  </a:lnTo>
                  <a:lnTo>
                    <a:pt x="189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4"/>
            <p:cNvSpPr/>
            <p:nvPr/>
          </p:nvSpPr>
          <p:spPr>
            <a:xfrm>
              <a:off x="1921625" y="4516325"/>
              <a:ext cx="491450" cy="951400"/>
            </a:xfrm>
            <a:custGeom>
              <a:rect b="b" l="l" r="r" t="t"/>
              <a:pathLst>
                <a:path extrusionOk="0" h="38056" w="19658">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4"/>
            <p:cNvSpPr/>
            <p:nvPr/>
          </p:nvSpPr>
          <p:spPr>
            <a:xfrm>
              <a:off x="1398675" y="4437050"/>
              <a:ext cx="5067825" cy="567750"/>
            </a:xfrm>
            <a:custGeom>
              <a:rect b="b" l="l" r="r" t="t"/>
              <a:pathLst>
                <a:path extrusionOk="0" h="22710" w="202713">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4"/>
            <p:cNvSpPr/>
            <p:nvPr/>
          </p:nvSpPr>
          <p:spPr>
            <a:xfrm>
              <a:off x="1390525" y="4428500"/>
              <a:ext cx="5084125" cy="584450"/>
            </a:xfrm>
            <a:custGeom>
              <a:rect b="b" l="l" r="r" t="t"/>
              <a:pathLst>
                <a:path extrusionOk="0" h="23378" w="203365">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4"/>
            <p:cNvSpPr/>
            <p:nvPr/>
          </p:nvSpPr>
          <p:spPr>
            <a:xfrm>
              <a:off x="1400700" y="4437050"/>
              <a:ext cx="5065800" cy="531125"/>
            </a:xfrm>
            <a:custGeom>
              <a:rect b="b" l="l" r="r" t="t"/>
              <a:pathLst>
                <a:path extrusionOk="0" h="21245" w="202632">
                  <a:moveTo>
                    <a:pt x="44157" y="0"/>
                  </a:moveTo>
                  <a:lnTo>
                    <a:pt x="1" y="21244"/>
                  </a:lnTo>
                  <a:lnTo>
                    <a:pt x="174958" y="21244"/>
                  </a:lnTo>
                  <a:lnTo>
                    <a:pt x="2026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4"/>
            <p:cNvSpPr/>
            <p:nvPr/>
          </p:nvSpPr>
          <p:spPr>
            <a:xfrm>
              <a:off x="1391550" y="4427900"/>
              <a:ext cx="5084100" cy="549425"/>
            </a:xfrm>
            <a:custGeom>
              <a:rect b="b" l="l" r="r" t="t"/>
              <a:pathLst>
                <a:path extrusionOk="0" h="21977" w="203364">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4"/>
            <p:cNvSpPr/>
            <p:nvPr/>
          </p:nvSpPr>
          <p:spPr>
            <a:xfrm>
              <a:off x="5056325" y="4664950"/>
              <a:ext cx="755975" cy="213700"/>
            </a:xfrm>
            <a:custGeom>
              <a:rect b="b" l="l" r="r" t="t"/>
              <a:pathLst>
                <a:path extrusionOk="0" h="8548" w="30239">
                  <a:moveTo>
                    <a:pt x="10704" y="1"/>
                  </a:moveTo>
                  <a:lnTo>
                    <a:pt x="0" y="8547"/>
                  </a:lnTo>
                  <a:lnTo>
                    <a:pt x="18558" y="8547"/>
                  </a:lnTo>
                  <a:lnTo>
                    <a:pt x="30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4"/>
            <p:cNvSpPr/>
            <p:nvPr/>
          </p:nvSpPr>
          <p:spPr>
            <a:xfrm>
              <a:off x="5047175" y="4656825"/>
              <a:ext cx="774275" cy="230975"/>
            </a:xfrm>
            <a:custGeom>
              <a:rect b="b" l="l" r="r" t="t"/>
              <a:pathLst>
                <a:path extrusionOk="0" h="9239" w="30971">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4"/>
            <p:cNvSpPr/>
            <p:nvPr/>
          </p:nvSpPr>
          <p:spPr>
            <a:xfrm>
              <a:off x="5774625" y="4437050"/>
              <a:ext cx="691875" cy="567750"/>
            </a:xfrm>
            <a:custGeom>
              <a:rect b="b" l="l" r="r" t="t"/>
              <a:pathLst>
                <a:path extrusionOk="0" h="22710" w="27675">
                  <a:moveTo>
                    <a:pt x="27675" y="0"/>
                  </a:moveTo>
                  <a:lnTo>
                    <a:pt x="1" y="21244"/>
                  </a:lnTo>
                  <a:lnTo>
                    <a:pt x="1" y="22709"/>
                  </a:lnTo>
                  <a:lnTo>
                    <a:pt x="27675" y="1425"/>
                  </a:lnTo>
                  <a:lnTo>
                    <a:pt x="276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4"/>
            <p:cNvSpPr/>
            <p:nvPr/>
          </p:nvSpPr>
          <p:spPr>
            <a:xfrm>
              <a:off x="5766475" y="4428250"/>
              <a:ext cx="708175" cy="584775"/>
            </a:xfrm>
            <a:custGeom>
              <a:rect b="b" l="l" r="r" t="t"/>
              <a:pathLst>
                <a:path extrusionOk="0" h="23391" w="28327">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4"/>
            <p:cNvSpPr/>
            <p:nvPr/>
          </p:nvSpPr>
          <p:spPr>
            <a:xfrm>
              <a:off x="5189600" y="4452300"/>
              <a:ext cx="914700" cy="283675"/>
            </a:xfrm>
            <a:custGeom>
              <a:rect b="b" l="l" r="r" t="t"/>
              <a:pathLst>
                <a:path extrusionOk="0" h="11347" w="36588">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4"/>
            <p:cNvSpPr/>
            <p:nvPr/>
          </p:nvSpPr>
          <p:spPr>
            <a:xfrm>
              <a:off x="5292375" y="4676900"/>
              <a:ext cx="262500" cy="176300"/>
            </a:xfrm>
            <a:custGeom>
              <a:rect b="b" l="l" r="r" t="t"/>
              <a:pathLst>
                <a:path extrusionOk="0" h="7052" w="1050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4"/>
            <p:cNvSpPr/>
            <p:nvPr/>
          </p:nvSpPr>
          <p:spPr>
            <a:xfrm>
              <a:off x="5442950" y="4707275"/>
              <a:ext cx="72250" cy="119475"/>
            </a:xfrm>
            <a:custGeom>
              <a:rect b="b" l="l" r="r" t="t"/>
              <a:pathLst>
                <a:path extrusionOk="0" h="4779" w="289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4"/>
            <p:cNvSpPr/>
            <p:nvPr/>
          </p:nvSpPr>
          <p:spPr>
            <a:xfrm>
              <a:off x="3283975" y="4592725"/>
              <a:ext cx="2022650" cy="316425"/>
            </a:xfrm>
            <a:custGeom>
              <a:rect b="b" l="l" r="r" t="t"/>
              <a:pathLst>
                <a:path extrusionOk="0" h="12657" w="80906">
                  <a:moveTo>
                    <a:pt x="15831" y="0"/>
                  </a:moveTo>
                  <a:lnTo>
                    <a:pt x="0" y="12657"/>
                  </a:lnTo>
                  <a:lnTo>
                    <a:pt x="65075" y="12657"/>
                  </a:lnTo>
                  <a:lnTo>
                    <a:pt x="809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4"/>
            <p:cNvSpPr/>
            <p:nvPr/>
          </p:nvSpPr>
          <p:spPr>
            <a:xfrm>
              <a:off x="3274800" y="4584575"/>
              <a:ext cx="2041000" cy="332725"/>
            </a:xfrm>
            <a:custGeom>
              <a:rect b="b" l="l" r="r" t="t"/>
              <a:pathLst>
                <a:path extrusionOk="0" h="13309" w="8164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4"/>
            <p:cNvSpPr/>
            <p:nvPr/>
          </p:nvSpPr>
          <p:spPr>
            <a:xfrm>
              <a:off x="4902700" y="4584475"/>
              <a:ext cx="413100" cy="352825"/>
            </a:xfrm>
            <a:custGeom>
              <a:rect b="b" l="l" r="r" t="t"/>
              <a:pathLst>
                <a:path extrusionOk="0" h="14113" w="16524">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4"/>
            <p:cNvSpPr/>
            <p:nvPr/>
          </p:nvSpPr>
          <p:spPr>
            <a:xfrm>
              <a:off x="3283975" y="4909125"/>
              <a:ext cx="1626875" cy="19375"/>
            </a:xfrm>
            <a:custGeom>
              <a:rect b="b" l="l" r="r" t="t"/>
              <a:pathLst>
                <a:path extrusionOk="0" h="775" w="65075">
                  <a:moveTo>
                    <a:pt x="0" y="1"/>
                  </a:moveTo>
                  <a:lnTo>
                    <a:pt x="0" y="774"/>
                  </a:lnTo>
                  <a:lnTo>
                    <a:pt x="65075" y="774"/>
                  </a:lnTo>
                  <a:lnTo>
                    <a:pt x="650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4"/>
            <p:cNvSpPr/>
            <p:nvPr/>
          </p:nvSpPr>
          <p:spPr>
            <a:xfrm>
              <a:off x="3274800" y="4899975"/>
              <a:ext cx="1645225" cy="37675"/>
            </a:xfrm>
            <a:custGeom>
              <a:rect b="b" l="l" r="r" t="t"/>
              <a:pathLst>
                <a:path extrusionOk="0" h="1507" w="65809">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4"/>
            <p:cNvSpPr/>
            <p:nvPr/>
          </p:nvSpPr>
          <p:spPr>
            <a:xfrm>
              <a:off x="3753000" y="4763650"/>
              <a:ext cx="178075" cy="60050"/>
            </a:xfrm>
            <a:custGeom>
              <a:rect b="b" l="l" r="r" t="t"/>
              <a:pathLst>
                <a:path extrusionOk="0" h="2402" w="7123">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4"/>
            <p:cNvSpPr/>
            <p:nvPr/>
          </p:nvSpPr>
          <p:spPr>
            <a:xfrm>
              <a:off x="38608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4"/>
            <p:cNvSpPr/>
            <p:nvPr/>
          </p:nvSpPr>
          <p:spPr>
            <a:xfrm>
              <a:off x="36451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4"/>
            <p:cNvSpPr/>
            <p:nvPr/>
          </p:nvSpPr>
          <p:spPr>
            <a:xfrm>
              <a:off x="3698050" y="4721925"/>
              <a:ext cx="178075" cy="59050"/>
            </a:xfrm>
            <a:custGeom>
              <a:rect b="b" l="l" r="r" t="t"/>
              <a:pathLst>
                <a:path extrusionOk="0" h="2362" w="7123">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4"/>
            <p:cNvSpPr/>
            <p:nvPr/>
          </p:nvSpPr>
          <p:spPr>
            <a:xfrm>
              <a:off x="38578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4"/>
            <p:cNvSpPr/>
            <p:nvPr/>
          </p:nvSpPr>
          <p:spPr>
            <a:xfrm>
              <a:off x="3749950" y="4679200"/>
              <a:ext cx="178075" cy="60050"/>
            </a:xfrm>
            <a:custGeom>
              <a:rect b="b" l="l" r="r" t="t"/>
              <a:pathLst>
                <a:path extrusionOk="0" h="2402" w="7123">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4"/>
            <p:cNvSpPr/>
            <p:nvPr/>
          </p:nvSpPr>
          <p:spPr>
            <a:xfrm>
              <a:off x="39676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4"/>
            <p:cNvSpPr/>
            <p:nvPr/>
          </p:nvSpPr>
          <p:spPr>
            <a:xfrm>
              <a:off x="45048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4"/>
            <p:cNvSpPr/>
            <p:nvPr/>
          </p:nvSpPr>
          <p:spPr>
            <a:xfrm>
              <a:off x="3964625"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4"/>
            <p:cNvSpPr/>
            <p:nvPr/>
          </p:nvSpPr>
          <p:spPr>
            <a:xfrm>
              <a:off x="4075525"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4"/>
            <p:cNvSpPr/>
            <p:nvPr/>
          </p:nvSpPr>
          <p:spPr>
            <a:xfrm>
              <a:off x="4719550" y="4763650"/>
              <a:ext cx="178075" cy="60050"/>
            </a:xfrm>
            <a:custGeom>
              <a:rect b="b" l="l" r="r" t="t"/>
              <a:pathLst>
                <a:path extrusionOk="0" h="2402" w="7123">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4"/>
            <p:cNvSpPr/>
            <p:nvPr/>
          </p:nvSpPr>
          <p:spPr>
            <a:xfrm>
              <a:off x="4772450" y="4721925"/>
              <a:ext cx="178075" cy="59050"/>
            </a:xfrm>
            <a:custGeom>
              <a:rect b="b" l="l" r="r" t="t"/>
              <a:pathLst>
                <a:path extrusionOk="0" h="2362" w="7123">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4"/>
            <p:cNvSpPr/>
            <p:nvPr/>
          </p:nvSpPr>
          <p:spPr>
            <a:xfrm>
              <a:off x="4612725" y="4763650"/>
              <a:ext cx="178075" cy="60050"/>
            </a:xfrm>
            <a:custGeom>
              <a:rect b="b" l="l" r="r" t="t"/>
              <a:pathLst>
                <a:path extrusionOk="0" h="2402" w="7123">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4"/>
            <p:cNvSpPr/>
            <p:nvPr/>
          </p:nvSpPr>
          <p:spPr>
            <a:xfrm>
              <a:off x="43980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4"/>
            <p:cNvSpPr/>
            <p:nvPr/>
          </p:nvSpPr>
          <p:spPr>
            <a:xfrm>
              <a:off x="41823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4"/>
            <p:cNvSpPr/>
            <p:nvPr/>
          </p:nvSpPr>
          <p:spPr>
            <a:xfrm>
              <a:off x="4290200" y="4763650"/>
              <a:ext cx="178075" cy="60050"/>
            </a:xfrm>
            <a:custGeom>
              <a:rect b="b" l="l" r="r" t="t"/>
              <a:pathLst>
                <a:path extrusionOk="0" h="2402" w="7123">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4"/>
            <p:cNvSpPr/>
            <p:nvPr/>
          </p:nvSpPr>
          <p:spPr>
            <a:xfrm>
              <a:off x="43950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4"/>
            <p:cNvSpPr/>
            <p:nvPr/>
          </p:nvSpPr>
          <p:spPr>
            <a:xfrm>
              <a:off x="45577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4"/>
            <p:cNvSpPr/>
            <p:nvPr/>
          </p:nvSpPr>
          <p:spPr>
            <a:xfrm>
              <a:off x="4342100" y="4721925"/>
              <a:ext cx="178075" cy="59050"/>
            </a:xfrm>
            <a:custGeom>
              <a:rect b="b" l="l" r="r" t="t"/>
              <a:pathLst>
                <a:path extrusionOk="0" h="2362" w="7123">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4"/>
            <p:cNvSpPr/>
            <p:nvPr/>
          </p:nvSpPr>
          <p:spPr>
            <a:xfrm>
              <a:off x="4127400" y="4721925"/>
              <a:ext cx="178075" cy="59050"/>
            </a:xfrm>
            <a:custGeom>
              <a:rect b="b" l="l" r="r" t="t"/>
              <a:pathLst>
                <a:path extrusionOk="0" h="2362" w="7123">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4"/>
            <p:cNvSpPr/>
            <p:nvPr/>
          </p:nvSpPr>
          <p:spPr>
            <a:xfrm>
              <a:off x="4449925" y="4721925"/>
              <a:ext cx="178075" cy="59050"/>
            </a:xfrm>
            <a:custGeom>
              <a:rect b="b" l="l" r="r" t="t"/>
              <a:pathLst>
                <a:path extrusionOk="0" h="2362" w="7123">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4"/>
            <p:cNvSpPr/>
            <p:nvPr/>
          </p:nvSpPr>
          <p:spPr>
            <a:xfrm>
              <a:off x="4072475" y="4679200"/>
              <a:ext cx="178075" cy="60050"/>
            </a:xfrm>
            <a:custGeom>
              <a:rect b="b" l="l" r="r" t="t"/>
              <a:pathLst>
                <a:path extrusionOk="0" h="2402" w="7123">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4"/>
            <p:cNvSpPr/>
            <p:nvPr/>
          </p:nvSpPr>
          <p:spPr>
            <a:xfrm>
              <a:off x="3804900" y="4721925"/>
              <a:ext cx="178050" cy="59050"/>
            </a:xfrm>
            <a:custGeom>
              <a:rect b="b" l="l" r="r" t="t"/>
              <a:pathLst>
                <a:path extrusionOk="0" h="2362" w="7122">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4"/>
            <p:cNvSpPr/>
            <p:nvPr/>
          </p:nvSpPr>
          <p:spPr>
            <a:xfrm>
              <a:off x="40205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4"/>
            <p:cNvSpPr/>
            <p:nvPr/>
          </p:nvSpPr>
          <p:spPr>
            <a:xfrm>
              <a:off x="3912725" y="4721925"/>
              <a:ext cx="178075" cy="59050"/>
            </a:xfrm>
            <a:custGeom>
              <a:rect b="b" l="l" r="r" t="t"/>
              <a:pathLst>
                <a:path extrusionOk="0" h="2362" w="7123">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4"/>
            <p:cNvSpPr/>
            <p:nvPr/>
          </p:nvSpPr>
          <p:spPr>
            <a:xfrm>
              <a:off x="4235250"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4"/>
            <p:cNvSpPr/>
            <p:nvPr/>
          </p:nvSpPr>
          <p:spPr>
            <a:xfrm>
              <a:off x="4287150"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4"/>
            <p:cNvSpPr/>
            <p:nvPr/>
          </p:nvSpPr>
          <p:spPr>
            <a:xfrm>
              <a:off x="4824350" y="4679200"/>
              <a:ext cx="178075" cy="60050"/>
            </a:xfrm>
            <a:custGeom>
              <a:rect b="b" l="l" r="r" t="t"/>
              <a:pathLst>
                <a:path extrusionOk="0" h="2402" w="7123">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4"/>
            <p:cNvSpPr/>
            <p:nvPr/>
          </p:nvSpPr>
          <p:spPr>
            <a:xfrm>
              <a:off x="41803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4"/>
            <p:cNvSpPr/>
            <p:nvPr/>
          </p:nvSpPr>
          <p:spPr>
            <a:xfrm>
              <a:off x="4609675" y="4679200"/>
              <a:ext cx="178075" cy="60050"/>
            </a:xfrm>
            <a:custGeom>
              <a:rect b="b" l="l" r="r" t="t"/>
              <a:pathLst>
                <a:path extrusionOk="0" h="2402" w="7123">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4"/>
            <p:cNvSpPr/>
            <p:nvPr/>
          </p:nvSpPr>
          <p:spPr>
            <a:xfrm>
              <a:off x="47175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4"/>
            <p:cNvSpPr/>
            <p:nvPr/>
          </p:nvSpPr>
          <p:spPr>
            <a:xfrm>
              <a:off x="4664625" y="4721925"/>
              <a:ext cx="178075" cy="59050"/>
            </a:xfrm>
            <a:custGeom>
              <a:rect b="b" l="l" r="r" t="t"/>
              <a:pathLst>
                <a:path extrusionOk="0" h="2362" w="7123">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4"/>
            <p:cNvSpPr/>
            <p:nvPr/>
          </p:nvSpPr>
          <p:spPr>
            <a:xfrm>
              <a:off x="4501825" y="4679200"/>
              <a:ext cx="178075" cy="60050"/>
            </a:xfrm>
            <a:custGeom>
              <a:rect b="b" l="l" r="r" t="t"/>
              <a:pathLst>
                <a:path extrusionOk="0" h="2402" w="7123">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4"/>
            <p:cNvSpPr/>
            <p:nvPr/>
          </p:nvSpPr>
          <p:spPr>
            <a:xfrm>
              <a:off x="4238300" y="4806375"/>
              <a:ext cx="178075" cy="59025"/>
            </a:xfrm>
            <a:custGeom>
              <a:rect b="b" l="l" r="r" t="t"/>
              <a:pathLst>
                <a:path extrusionOk="0" h="2361" w="7123">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4"/>
            <p:cNvSpPr/>
            <p:nvPr/>
          </p:nvSpPr>
          <p:spPr>
            <a:xfrm>
              <a:off x="43451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4"/>
            <p:cNvSpPr/>
            <p:nvPr/>
          </p:nvSpPr>
          <p:spPr>
            <a:xfrm>
              <a:off x="41304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4"/>
            <p:cNvSpPr/>
            <p:nvPr/>
          </p:nvSpPr>
          <p:spPr>
            <a:xfrm>
              <a:off x="4453000" y="4806375"/>
              <a:ext cx="178075" cy="59025"/>
            </a:xfrm>
            <a:custGeom>
              <a:rect b="b" l="l" r="r" t="t"/>
              <a:pathLst>
                <a:path extrusionOk="0" h="2361" w="7123">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4"/>
            <p:cNvSpPr/>
            <p:nvPr/>
          </p:nvSpPr>
          <p:spPr>
            <a:xfrm>
              <a:off x="40226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4"/>
            <p:cNvSpPr/>
            <p:nvPr/>
          </p:nvSpPr>
          <p:spPr>
            <a:xfrm>
              <a:off x="3915800" y="4806375"/>
              <a:ext cx="178050" cy="59025"/>
            </a:xfrm>
            <a:custGeom>
              <a:rect b="b" l="l" r="r" t="t"/>
              <a:pathLst>
                <a:path extrusionOk="0" h="2361" w="7122">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4"/>
            <p:cNvSpPr/>
            <p:nvPr/>
          </p:nvSpPr>
          <p:spPr>
            <a:xfrm>
              <a:off x="45598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4"/>
            <p:cNvSpPr/>
            <p:nvPr/>
          </p:nvSpPr>
          <p:spPr>
            <a:xfrm>
              <a:off x="3700100" y="4806375"/>
              <a:ext cx="179075" cy="59025"/>
            </a:xfrm>
            <a:custGeom>
              <a:rect b="b" l="l" r="r" t="t"/>
              <a:pathLst>
                <a:path extrusionOk="0" h="2361" w="7163">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4"/>
            <p:cNvSpPr/>
            <p:nvPr/>
          </p:nvSpPr>
          <p:spPr>
            <a:xfrm>
              <a:off x="38079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4"/>
            <p:cNvSpPr/>
            <p:nvPr/>
          </p:nvSpPr>
          <p:spPr>
            <a:xfrm>
              <a:off x="4879300" y="4721925"/>
              <a:ext cx="179075" cy="59050"/>
            </a:xfrm>
            <a:custGeom>
              <a:rect b="b" l="l" r="r" t="t"/>
              <a:pathLst>
                <a:path extrusionOk="0" h="2362" w="7163">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4"/>
            <p:cNvSpPr/>
            <p:nvPr/>
          </p:nvSpPr>
          <p:spPr>
            <a:xfrm>
              <a:off x="4984075" y="4637475"/>
              <a:ext cx="178075" cy="59050"/>
            </a:xfrm>
            <a:custGeom>
              <a:rect b="b" l="l" r="r" t="t"/>
              <a:pathLst>
                <a:path extrusionOk="0" h="2362" w="7123">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4"/>
            <p:cNvSpPr/>
            <p:nvPr/>
          </p:nvSpPr>
          <p:spPr>
            <a:xfrm>
              <a:off x="4932200" y="4679200"/>
              <a:ext cx="178075" cy="60050"/>
            </a:xfrm>
            <a:custGeom>
              <a:rect b="b" l="l" r="r" t="t"/>
              <a:pathLst>
                <a:path extrusionOk="0" h="2402" w="7123">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4"/>
            <p:cNvSpPr/>
            <p:nvPr/>
          </p:nvSpPr>
          <p:spPr>
            <a:xfrm>
              <a:off x="3593275" y="4806375"/>
              <a:ext cx="178075" cy="59025"/>
            </a:xfrm>
            <a:custGeom>
              <a:rect b="b" l="l" r="r" t="t"/>
              <a:pathLst>
                <a:path extrusionOk="0" h="2361" w="7123">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4"/>
            <p:cNvSpPr/>
            <p:nvPr/>
          </p:nvSpPr>
          <p:spPr>
            <a:xfrm>
              <a:off x="46676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4"/>
            <p:cNvSpPr/>
            <p:nvPr/>
          </p:nvSpPr>
          <p:spPr>
            <a:xfrm>
              <a:off x="4775525" y="4806375"/>
              <a:ext cx="178075" cy="59025"/>
            </a:xfrm>
            <a:custGeom>
              <a:rect b="b" l="l" r="r" t="t"/>
              <a:pathLst>
                <a:path extrusionOk="0" h="2361" w="7123">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4"/>
            <p:cNvSpPr/>
            <p:nvPr/>
          </p:nvSpPr>
          <p:spPr>
            <a:xfrm>
              <a:off x="4827400" y="4763650"/>
              <a:ext cx="178075" cy="60050"/>
            </a:xfrm>
            <a:custGeom>
              <a:rect b="b" l="l" r="r" t="t"/>
              <a:pathLst>
                <a:path extrusionOk="0" h="2402" w="7123">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4"/>
            <p:cNvSpPr/>
            <p:nvPr/>
          </p:nvSpPr>
          <p:spPr>
            <a:xfrm>
              <a:off x="3590200" y="4721925"/>
              <a:ext cx="178075" cy="59050"/>
            </a:xfrm>
            <a:custGeom>
              <a:rect b="b" l="l" r="r" t="t"/>
              <a:pathLst>
                <a:path extrusionOk="0" h="2362" w="7123">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4"/>
            <p:cNvSpPr/>
            <p:nvPr/>
          </p:nvSpPr>
          <p:spPr>
            <a:xfrm>
              <a:off x="43400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4"/>
            <p:cNvSpPr/>
            <p:nvPr/>
          </p:nvSpPr>
          <p:spPr>
            <a:xfrm>
              <a:off x="4446875" y="4637475"/>
              <a:ext cx="178075" cy="59050"/>
            </a:xfrm>
            <a:custGeom>
              <a:rect b="b" l="l" r="r" t="t"/>
              <a:pathLst>
                <a:path extrusionOk="0" h="2362" w="7123">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4"/>
            <p:cNvSpPr/>
            <p:nvPr/>
          </p:nvSpPr>
          <p:spPr>
            <a:xfrm>
              <a:off x="4232200" y="4637475"/>
              <a:ext cx="178075" cy="59050"/>
            </a:xfrm>
            <a:custGeom>
              <a:rect b="b" l="l" r="r" t="t"/>
              <a:pathLst>
                <a:path extrusionOk="0" h="2362" w="7123">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4"/>
            <p:cNvSpPr/>
            <p:nvPr/>
          </p:nvSpPr>
          <p:spPr>
            <a:xfrm>
              <a:off x="45547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4"/>
            <p:cNvSpPr/>
            <p:nvPr/>
          </p:nvSpPr>
          <p:spPr>
            <a:xfrm>
              <a:off x="4769400" y="4637475"/>
              <a:ext cx="178075" cy="59050"/>
            </a:xfrm>
            <a:custGeom>
              <a:rect b="b" l="l" r="r" t="t"/>
              <a:pathLst>
                <a:path extrusionOk="0" h="2362" w="7123">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4"/>
            <p:cNvSpPr/>
            <p:nvPr/>
          </p:nvSpPr>
          <p:spPr>
            <a:xfrm>
              <a:off x="46615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4"/>
            <p:cNvSpPr/>
            <p:nvPr/>
          </p:nvSpPr>
          <p:spPr>
            <a:xfrm>
              <a:off x="41243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4"/>
            <p:cNvSpPr/>
            <p:nvPr/>
          </p:nvSpPr>
          <p:spPr>
            <a:xfrm>
              <a:off x="3538325" y="4763650"/>
              <a:ext cx="178075" cy="60050"/>
            </a:xfrm>
            <a:custGeom>
              <a:rect b="b" l="l" r="r" t="t"/>
              <a:pathLst>
                <a:path extrusionOk="0" h="2402" w="7123">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4"/>
            <p:cNvSpPr/>
            <p:nvPr/>
          </p:nvSpPr>
          <p:spPr>
            <a:xfrm>
              <a:off x="3642100" y="4679200"/>
              <a:ext cx="179100" cy="60050"/>
            </a:xfrm>
            <a:custGeom>
              <a:rect b="b" l="l" r="r" t="t"/>
              <a:pathLst>
                <a:path extrusionOk="0" h="2402" w="7164">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4"/>
            <p:cNvSpPr/>
            <p:nvPr/>
          </p:nvSpPr>
          <p:spPr>
            <a:xfrm>
              <a:off x="48772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4"/>
            <p:cNvSpPr/>
            <p:nvPr/>
          </p:nvSpPr>
          <p:spPr>
            <a:xfrm>
              <a:off x="34854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4"/>
            <p:cNvSpPr/>
            <p:nvPr/>
          </p:nvSpPr>
          <p:spPr>
            <a:xfrm>
              <a:off x="3695000" y="4637475"/>
              <a:ext cx="178075" cy="59050"/>
            </a:xfrm>
            <a:custGeom>
              <a:rect b="b" l="l" r="r" t="t"/>
              <a:pathLst>
                <a:path extrusionOk="0" h="2362" w="7123">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4"/>
            <p:cNvSpPr/>
            <p:nvPr/>
          </p:nvSpPr>
          <p:spPr>
            <a:xfrm>
              <a:off x="3909675" y="4637475"/>
              <a:ext cx="178075" cy="59050"/>
            </a:xfrm>
            <a:custGeom>
              <a:rect b="b" l="l" r="r" t="t"/>
              <a:pathLst>
                <a:path extrusionOk="0" h="2362" w="7123">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4"/>
            <p:cNvSpPr/>
            <p:nvPr/>
          </p:nvSpPr>
          <p:spPr>
            <a:xfrm>
              <a:off x="3801825" y="4637475"/>
              <a:ext cx="179100" cy="59050"/>
            </a:xfrm>
            <a:custGeom>
              <a:rect b="b" l="l" r="r" t="t"/>
              <a:pathLst>
                <a:path extrusionOk="0" h="2362" w="7164">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4"/>
            <p:cNvSpPr/>
            <p:nvPr/>
          </p:nvSpPr>
          <p:spPr>
            <a:xfrm>
              <a:off x="40175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4"/>
            <p:cNvSpPr/>
            <p:nvPr/>
          </p:nvSpPr>
          <p:spPr>
            <a:xfrm>
              <a:off x="4791800" y="4478775"/>
              <a:ext cx="657275" cy="73275"/>
            </a:xfrm>
            <a:custGeom>
              <a:rect b="b" l="l" r="r" t="t"/>
              <a:pathLst>
                <a:path extrusionOk="0" h="2931" w="26291">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4"/>
            <p:cNvSpPr/>
            <p:nvPr/>
          </p:nvSpPr>
          <p:spPr>
            <a:xfrm>
              <a:off x="4786700" y="4470625"/>
              <a:ext cx="667450" cy="89550"/>
            </a:xfrm>
            <a:custGeom>
              <a:rect b="b" l="l" r="r" t="t"/>
              <a:pathLst>
                <a:path extrusionOk="0" h="3582" w="26698">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4"/>
            <p:cNvSpPr/>
            <p:nvPr/>
          </p:nvSpPr>
          <p:spPr>
            <a:xfrm>
              <a:off x="5097025" y="4128775"/>
              <a:ext cx="102775" cy="392750"/>
            </a:xfrm>
            <a:custGeom>
              <a:rect b="b" l="l" r="r" t="t"/>
              <a:pathLst>
                <a:path extrusionOk="0" h="15710" w="4111">
                  <a:moveTo>
                    <a:pt x="0" y="0"/>
                  </a:moveTo>
                  <a:lnTo>
                    <a:pt x="0" y="15709"/>
                  </a:lnTo>
                  <a:lnTo>
                    <a:pt x="4111" y="15709"/>
                  </a:lnTo>
                  <a:lnTo>
                    <a:pt x="41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4"/>
            <p:cNvSpPr/>
            <p:nvPr/>
          </p:nvSpPr>
          <p:spPr>
            <a:xfrm>
              <a:off x="5088875" y="4119600"/>
              <a:ext cx="120075" cy="410050"/>
            </a:xfrm>
            <a:custGeom>
              <a:rect b="b" l="l" r="r" t="t"/>
              <a:pathLst>
                <a:path extrusionOk="0" h="16402" w="4803">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4"/>
            <p:cNvSpPr/>
            <p:nvPr/>
          </p:nvSpPr>
          <p:spPr>
            <a:xfrm>
              <a:off x="5080750" y="4128775"/>
              <a:ext cx="135325" cy="284900"/>
            </a:xfrm>
            <a:custGeom>
              <a:rect b="b" l="l" r="r" t="t"/>
              <a:pathLst>
                <a:path extrusionOk="0" h="11396" w="5413">
                  <a:moveTo>
                    <a:pt x="0" y="0"/>
                  </a:moveTo>
                  <a:lnTo>
                    <a:pt x="0" y="11395"/>
                  </a:lnTo>
                  <a:lnTo>
                    <a:pt x="5413" y="11395"/>
                  </a:lnTo>
                  <a:lnTo>
                    <a:pt x="54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4"/>
            <p:cNvSpPr/>
            <p:nvPr/>
          </p:nvSpPr>
          <p:spPr>
            <a:xfrm>
              <a:off x="5072600" y="4119600"/>
              <a:ext cx="152650" cy="302200"/>
            </a:xfrm>
            <a:custGeom>
              <a:rect b="b" l="l" r="r" t="t"/>
              <a:pathLst>
                <a:path extrusionOk="0" h="12088" w="6106">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4"/>
            <p:cNvSpPr/>
            <p:nvPr/>
          </p:nvSpPr>
          <p:spPr>
            <a:xfrm>
              <a:off x="4319700" y="2821375"/>
              <a:ext cx="1707275" cy="1335900"/>
            </a:xfrm>
            <a:custGeom>
              <a:rect b="b" l="l" r="r" t="t"/>
              <a:pathLst>
                <a:path extrusionOk="0" h="53436" w="68291">
                  <a:moveTo>
                    <a:pt x="1" y="0"/>
                  </a:moveTo>
                  <a:lnTo>
                    <a:pt x="1" y="53436"/>
                  </a:lnTo>
                  <a:lnTo>
                    <a:pt x="68290" y="53436"/>
                  </a:lnTo>
                  <a:lnTo>
                    <a:pt x="682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4"/>
            <p:cNvSpPr/>
            <p:nvPr/>
          </p:nvSpPr>
          <p:spPr>
            <a:xfrm>
              <a:off x="4310550" y="2813225"/>
              <a:ext cx="1724550" cy="1352200"/>
            </a:xfrm>
            <a:custGeom>
              <a:rect b="b" l="l" r="r" t="t"/>
              <a:pathLst>
                <a:path extrusionOk="0" h="54088" w="68982">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4"/>
            <p:cNvSpPr/>
            <p:nvPr/>
          </p:nvSpPr>
          <p:spPr>
            <a:xfrm>
              <a:off x="4410250" y="2892600"/>
              <a:ext cx="1525150" cy="1193450"/>
            </a:xfrm>
            <a:custGeom>
              <a:rect b="b" l="l" r="r" t="t"/>
              <a:pathLst>
                <a:path extrusionOk="0" h="47738" w="61006">
                  <a:moveTo>
                    <a:pt x="1" y="0"/>
                  </a:moveTo>
                  <a:lnTo>
                    <a:pt x="1" y="47738"/>
                  </a:lnTo>
                  <a:lnTo>
                    <a:pt x="61006" y="47738"/>
                  </a:lnTo>
                  <a:lnTo>
                    <a:pt x="61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4"/>
            <p:cNvSpPr/>
            <p:nvPr/>
          </p:nvSpPr>
          <p:spPr>
            <a:xfrm>
              <a:off x="440212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4"/>
            <p:cNvSpPr/>
            <p:nvPr/>
          </p:nvSpPr>
          <p:spPr>
            <a:xfrm>
              <a:off x="4506925" y="2953625"/>
              <a:ext cx="534150" cy="335775"/>
            </a:xfrm>
            <a:custGeom>
              <a:rect b="b" l="l" r="r" t="t"/>
              <a:pathLst>
                <a:path extrusionOk="0" h="13431" w="21366">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4"/>
            <p:cNvSpPr/>
            <p:nvPr/>
          </p:nvSpPr>
          <p:spPr>
            <a:xfrm>
              <a:off x="4506925" y="3313800"/>
              <a:ext cx="534150" cy="334775"/>
            </a:xfrm>
            <a:custGeom>
              <a:rect b="b" l="l" r="r" t="t"/>
              <a:pathLst>
                <a:path extrusionOk="0" h="13391" w="21366">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4"/>
            <p:cNvSpPr/>
            <p:nvPr/>
          </p:nvSpPr>
          <p:spPr>
            <a:xfrm>
              <a:off x="4506925" y="3681100"/>
              <a:ext cx="534150" cy="335775"/>
            </a:xfrm>
            <a:custGeom>
              <a:rect b="b" l="l" r="r" t="t"/>
              <a:pathLst>
                <a:path extrusionOk="0" h="13431" w="21366">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4"/>
            <p:cNvSpPr/>
            <p:nvPr/>
          </p:nvSpPr>
          <p:spPr>
            <a:xfrm>
              <a:off x="5110250" y="2953625"/>
              <a:ext cx="534175" cy="335775"/>
            </a:xfrm>
            <a:custGeom>
              <a:rect b="b" l="l" r="r" t="t"/>
              <a:pathLst>
                <a:path extrusionOk="0" h="13431" w="21367">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4"/>
            <p:cNvSpPr/>
            <p:nvPr/>
          </p:nvSpPr>
          <p:spPr>
            <a:xfrm>
              <a:off x="5110250" y="3321950"/>
              <a:ext cx="534175" cy="335775"/>
            </a:xfrm>
            <a:custGeom>
              <a:rect b="b" l="l" r="r" t="t"/>
              <a:pathLst>
                <a:path extrusionOk="0" h="13431" w="21367">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4"/>
            <p:cNvSpPr/>
            <p:nvPr/>
          </p:nvSpPr>
          <p:spPr>
            <a:xfrm>
              <a:off x="3941225" y="2531400"/>
              <a:ext cx="657275" cy="73275"/>
            </a:xfrm>
            <a:custGeom>
              <a:rect b="b" l="l" r="r" t="t"/>
              <a:pathLst>
                <a:path extrusionOk="0" h="2931" w="26291">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4"/>
            <p:cNvSpPr/>
            <p:nvPr/>
          </p:nvSpPr>
          <p:spPr>
            <a:xfrm>
              <a:off x="3936125" y="2523250"/>
              <a:ext cx="668475" cy="89575"/>
            </a:xfrm>
            <a:custGeom>
              <a:rect b="b" l="l" r="r" t="t"/>
              <a:pathLst>
                <a:path extrusionOk="0" h="3583" w="26739">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4"/>
            <p:cNvSpPr/>
            <p:nvPr/>
          </p:nvSpPr>
          <p:spPr>
            <a:xfrm>
              <a:off x="4246450" y="2181400"/>
              <a:ext cx="103800" cy="392750"/>
            </a:xfrm>
            <a:custGeom>
              <a:rect b="b" l="l" r="r" t="t"/>
              <a:pathLst>
                <a:path extrusionOk="0" h="15710" w="4152">
                  <a:moveTo>
                    <a:pt x="1" y="1"/>
                  </a:moveTo>
                  <a:lnTo>
                    <a:pt x="1" y="15710"/>
                  </a:lnTo>
                  <a:lnTo>
                    <a:pt x="4152" y="15710"/>
                  </a:lnTo>
                  <a:lnTo>
                    <a:pt x="4152" y="1"/>
                  </a:ln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4"/>
            <p:cNvSpPr/>
            <p:nvPr/>
          </p:nvSpPr>
          <p:spPr>
            <a:xfrm>
              <a:off x="4238300" y="2172250"/>
              <a:ext cx="120100" cy="410050"/>
            </a:xfrm>
            <a:custGeom>
              <a:rect b="b" l="l" r="r" t="t"/>
              <a:pathLst>
                <a:path extrusionOk="0" h="16402" w="4804">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4"/>
            <p:cNvSpPr/>
            <p:nvPr/>
          </p:nvSpPr>
          <p:spPr>
            <a:xfrm>
              <a:off x="4230175" y="2181400"/>
              <a:ext cx="136350" cy="284900"/>
            </a:xfrm>
            <a:custGeom>
              <a:rect b="b" l="l" r="r" t="t"/>
              <a:pathLst>
                <a:path extrusionOk="0" h="11396" w="5454">
                  <a:moveTo>
                    <a:pt x="0" y="1"/>
                  </a:moveTo>
                  <a:lnTo>
                    <a:pt x="0" y="11396"/>
                  </a:lnTo>
                  <a:lnTo>
                    <a:pt x="5454" y="11396"/>
                  </a:lnTo>
                  <a:lnTo>
                    <a:pt x="54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4"/>
            <p:cNvSpPr/>
            <p:nvPr/>
          </p:nvSpPr>
          <p:spPr>
            <a:xfrm>
              <a:off x="4222025" y="2172250"/>
              <a:ext cx="152650" cy="303225"/>
            </a:xfrm>
            <a:custGeom>
              <a:rect b="b" l="l" r="r" t="t"/>
              <a:pathLst>
                <a:path extrusionOk="0" h="12129" w="6106">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4"/>
            <p:cNvSpPr/>
            <p:nvPr/>
          </p:nvSpPr>
          <p:spPr>
            <a:xfrm>
              <a:off x="3469125" y="874000"/>
              <a:ext cx="1707275" cy="1335925"/>
            </a:xfrm>
            <a:custGeom>
              <a:rect b="b" l="l" r="r" t="t"/>
              <a:pathLst>
                <a:path extrusionOk="0" h="53437" w="68291">
                  <a:moveTo>
                    <a:pt x="1" y="1"/>
                  </a:moveTo>
                  <a:lnTo>
                    <a:pt x="1" y="53436"/>
                  </a:lnTo>
                  <a:lnTo>
                    <a:pt x="68291" y="53436"/>
                  </a:lnTo>
                  <a:lnTo>
                    <a:pt x="682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4"/>
            <p:cNvSpPr/>
            <p:nvPr/>
          </p:nvSpPr>
          <p:spPr>
            <a:xfrm>
              <a:off x="3461000" y="865875"/>
              <a:ext cx="1723550" cy="1352175"/>
            </a:xfrm>
            <a:custGeom>
              <a:rect b="b" l="l" r="r" t="t"/>
              <a:pathLst>
                <a:path extrusionOk="0" h="54087" w="68942">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4"/>
            <p:cNvSpPr/>
            <p:nvPr/>
          </p:nvSpPr>
          <p:spPr>
            <a:xfrm>
              <a:off x="3560700" y="945225"/>
              <a:ext cx="1524125" cy="1193475"/>
            </a:xfrm>
            <a:custGeom>
              <a:rect b="b" l="l" r="r" t="t"/>
              <a:pathLst>
                <a:path extrusionOk="0" h="47739" w="60965">
                  <a:moveTo>
                    <a:pt x="1" y="1"/>
                  </a:moveTo>
                  <a:lnTo>
                    <a:pt x="1" y="47738"/>
                  </a:lnTo>
                  <a:lnTo>
                    <a:pt x="60965" y="47738"/>
                  </a:lnTo>
                  <a:lnTo>
                    <a:pt x="609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4"/>
            <p:cNvSpPr/>
            <p:nvPr/>
          </p:nvSpPr>
          <p:spPr>
            <a:xfrm>
              <a:off x="3551550" y="937075"/>
              <a:ext cx="1542450" cy="1209750"/>
            </a:xfrm>
            <a:custGeom>
              <a:rect b="b" l="l" r="r" t="t"/>
              <a:pathLst>
                <a:path extrusionOk="0" h="48390" w="61698">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4"/>
            <p:cNvSpPr/>
            <p:nvPr/>
          </p:nvSpPr>
          <p:spPr>
            <a:xfrm>
              <a:off x="3671600" y="1070375"/>
              <a:ext cx="637950" cy="293050"/>
            </a:xfrm>
            <a:custGeom>
              <a:rect b="b" l="l" r="r" t="t"/>
              <a:pathLst>
                <a:path extrusionOk="0" h="11722" w="25518">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4"/>
            <p:cNvSpPr/>
            <p:nvPr/>
          </p:nvSpPr>
          <p:spPr>
            <a:xfrm>
              <a:off x="3760125" y="1538400"/>
              <a:ext cx="1047975" cy="116000"/>
            </a:xfrm>
            <a:custGeom>
              <a:rect b="b" l="l" r="r" t="t"/>
              <a:pathLst>
                <a:path extrusionOk="0" h="4640" w="41919">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4"/>
            <p:cNvSpPr/>
            <p:nvPr/>
          </p:nvSpPr>
          <p:spPr>
            <a:xfrm>
              <a:off x="3760125" y="1639125"/>
              <a:ext cx="1047975" cy="116000"/>
            </a:xfrm>
            <a:custGeom>
              <a:rect b="b" l="l" r="r" t="t"/>
              <a:pathLst>
                <a:path extrusionOk="0" h="4640" w="41919">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4"/>
            <p:cNvSpPr/>
            <p:nvPr/>
          </p:nvSpPr>
          <p:spPr>
            <a:xfrm>
              <a:off x="3760125" y="1866000"/>
              <a:ext cx="1047975" cy="115000"/>
            </a:xfrm>
            <a:custGeom>
              <a:rect b="b" l="l" r="r" t="t"/>
              <a:pathLst>
                <a:path extrusionOk="0" h="4600" w="41919">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4"/>
            <p:cNvSpPr/>
            <p:nvPr/>
          </p:nvSpPr>
          <p:spPr>
            <a:xfrm>
              <a:off x="3760125" y="1764250"/>
              <a:ext cx="1047975" cy="116025"/>
            </a:xfrm>
            <a:custGeom>
              <a:rect b="b" l="l" r="r" t="t"/>
              <a:pathLst>
                <a:path extrusionOk="0" h="4641" w="41919">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4"/>
            <p:cNvSpPr/>
            <p:nvPr/>
          </p:nvSpPr>
          <p:spPr>
            <a:xfrm>
              <a:off x="4825375" y="1479375"/>
              <a:ext cx="96675" cy="97700"/>
            </a:xfrm>
            <a:custGeom>
              <a:rect b="b" l="l" r="r" t="t"/>
              <a:pathLst>
                <a:path extrusionOk="0" h="3908" w="3867">
                  <a:moveTo>
                    <a:pt x="0" y="1"/>
                  </a:moveTo>
                  <a:lnTo>
                    <a:pt x="0" y="3908"/>
                  </a:lnTo>
                  <a:lnTo>
                    <a:pt x="3866" y="3908"/>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4"/>
            <p:cNvSpPr/>
            <p:nvPr/>
          </p:nvSpPr>
          <p:spPr>
            <a:xfrm>
              <a:off x="4825375" y="1599425"/>
              <a:ext cx="96675" cy="96700"/>
            </a:xfrm>
            <a:custGeom>
              <a:rect b="b" l="l" r="r" t="t"/>
              <a:pathLst>
                <a:path extrusionOk="0" h="3868"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4"/>
            <p:cNvSpPr/>
            <p:nvPr/>
          </p:nvSpPr>
          <p:spPr>
            <a:xfrm>
              <a:off x="4825375" y="1804950"/>
              <a:ext cx="96675" cy="96675"/>
            </a:xfrm>
            <a:custGeom>
              <a:rect b="b" l="l" r="r" t="t"/>
              <a:pathLst>
                <a:path extrusionOk="0" h="3867"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4"/>
            <p:cNvSpPr/>
            <p:nvPr/>
          </p:nvSpPr>
          <p:spPr>
            <a:xfrm>
              <a:off x="4825375" y="1924000"/>
              <a:ext cx="96675" cy="97700"/>
            </a:xfrm>
            <a:custGeom>
              <a:rect b="b" l="l" r="r" t="t"/>
              <a:pathLst>
                <a:path extrusionOk="0" h="3908" w="3867">
                  <a:moveTo>
                    <a:pt x="0" y="0"/>
                  </a:moveTo>
                  <a:lnTo>
                    <a:pt x="0" y="3907"/>
                  </a:lnTo>
                  <a:lnTo>
                    <a:pt x="3866" y="3907"/>
                  </a:lnTo>
                  <a:lnTo>
                    <a:pt x="38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4"/>
            <p:cNvSpPr/>
            <p:nvPr/>
          </p:nvSpPr>
          <p:spPr>
            <a:xfrm>
              <a:off x="3644125" y="1479375"/>
              <a:ext cx="96700" cy="97700"/>
            </a:xfrm>
            <a:custGeom>
              <a:rect b="b" l="l" r="r" t="t"/>
              <a:pathLst>
                <a:path extrusionOk="0" h="3908" w="3868">
                  <a:moveTo>
                    <a:pt x="1" y="1"/>
                  </a:moveTo>
                  <a:lnTo>
                    <a:pt x="1" y="3908"/>
                  </a:lnTo>
                  <a:lnTo>
                    <a:pt x="3867" y="3908"/>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4"/>
            <p:cNvSpPr/>
            <p:nvPr/>
          </p:nvSpPr>
          <p:spPr>
            <a:xfrm>
              <a:off x="3644125" y="1599425"/>
              <a:ext cx="96700" cy="96700"/>
            </a:xfrm>
            <a:custGeom>
              <a:rect b="b" l="l" r="r" t="t"/>
              <a:pathLst>
                <a:path extrusionOk="0" h="3868"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4"/>
            <p:cNvSpPr/>
            <p:nvPr/>
          </p:nvSpPr>
          <p:spPr>
            <a:xfrm>
              <a:off x="3644125" y="1804950"/>
              <a:ext cx="96700" cy="96675"/>
            </a:xfrm>
            <a:custGeom>
              <a:rect b="b" l="l" r="r" t="t"/>
              <a:pathLst>
                <a:path extrusionOk="0" h="3867"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4"/>
            <p:cNvSpPr/>
            <p:nvPr/>
          </p:nvSpPr>
          <p:spPr>
            <a:xfrm>
              <a:off x="3644125" y="1924000"/>
              <a:ext cx="96700" cy="97700"/>
            </a:xfrm>
            <a:custGeom>
              <a:rect b="b" l="l" r="r" t="t"/>
              <a:pathLst>
                <a:path extrusionOk="0" h="3908" w="3868">
                  <a:moveTo>
                    <a:pt x="1" y="0"/>
                  </a:moveTo>
                  <a:lnTo>
                    <a:pt x="1" y="3907"/>
                  </a:lnTo>
                  <a:lnTo>
                    <a:pt x="3867" y="3907"/>
                  </a:lnTo>
                  <a:lnTo>
                    <a:pt x="38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4"/>
            <p:cNvSpPr/>
            <p:nvPr/>
          </p:nvSpPr>
          <p:spPr>
            <a:xfrm>
              <a:off x="4389900" y="1053075"/>
              <a:ext cx="534175" cy="335775"/>
            </a:xfrm>
            <a:custGeom>
              <a:rect b="b" l="l" r="r" t="t"/>
              <a:pathLst>
                <a:path extrusionOk="0" h="13431" w="21367">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4"/>
            <p:cNvSpPr/>
            <p:nvPr/>
          </p:nvSpPr>
          <p:spPr>
            <a:xfrm>
              <a:off x="2792550" y="4478775"/>
              <a:ext cx="657275" cy="73275"/>
            </a:xfrm>
            <a:custGeom>
              <a:rect b="b" l="l" r="r" t="t"/>
              <a:pathLst>
                <a:path extrusionOk="0" h="2931" w="26291">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4"/>
            <p:cNvSpPr/>
            <p:nvPr/>
          </p:nvSpPr>
          <p:spPr>
            <a:xfrm>
              <a:off x="2787450" y="4470625"/>
              <a:ext cx="667475" cy="89550"/>
            </a:xfrm>
            <a:custGeom>
              <a:rect b="b" l="l" r="r" t="t"/>
              <a:pathLst>
                <a:path extrusionOk="0" h="3582" w="26699">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4"/>
            <p:cNvSpPr/>
            <p:nvPr/>
          </p:nvSpPr>
          <p:spPr>
            <a:xfrm>
              <a:off x="3097775" y="4128775"/>
              <a:ext cx="102775" cy="392750"/>
            </a:xfrm>
            <a:custGeom>
              <a:rect b="b" l="l" r="r" t="t"/>
              <a:pathLst>
                <a:path extrusionOk="0" h="15710" w="4111">
                  <a:moveTo>
                    <a:pt x="1" y="0"/>
                  </a:moveTo>
                  <a:lnTo>
                    <a:pt x="1" y="15709"/>
                  </a:lnTo>
                  <a:lnTo>
                    <a:pt x="4111" y="15709"/>
                  </a:lnTo>
                  <a:lnTo>
                    <a:pt x="41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4"/>
            <p:cNvSpPr/>
            <p:nvPr/>
          </p:nvSpPr>
          <p:spPr>
            <a:xfrm>
              <a:off x="3089625" y="4119600"/>
              <a:ext cx="120100" cy="410050"/>
            </a:xfrm>
            <a:custGeom>
              <a:rect b="b" l="l" r="r" t="t"/>
              <a:pathLst>
                <a:path extrusionOk="0" h="16402" w="4804">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4"/>
            <p:cNvSpPr/>
            <p:nvPr/>
          </p:nvSpPr>
          <p:spPr>
            <a:xfrm>
              <a:off x="3081500" y="4128775"/>
              <a:ext cx="135350" cy="284900"/>
            </a:xfrm>
            <a:custGeom>
              <a:rect b="b" l="l" r="r" t="t"/>
              <a:pathLst>
                <a:path extrusionOk="0" h="11396" w="5414">
                  <a:moveTo>
                    <a:pt x="0" y="0"/>
                  </a:moveTo>
                  <a:lnTo>
                    <a:pt x="0" y="11395"/>
                  </a:lnTo>
                  <a:lnTo>
                    <a:pt x="5413" y="11395"/>
                  </a:lnTo>
                  <a:lnTo>
                    <a:pt x="54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4"/>
            <p:cNvSpPr/>
            <p:nvPr/>
          </p:nvSpPr>
          <p:spPr>
            <a:xfrm>
              <a:off x="3073350" y="4119600"/>
              <a:ext cx="152650" cy="302200"/>
            </a:xfrm>
            <a:custGeom>
              <a:rect b="b" l="l" r="r" t="t"/>
              <a:pathLst>
                <a:path extrusionOk="0" h="12088" w="6106">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4"/>
            <p:cNvSpPr/>
            <p:nvPr/>
          </p:nvSpPr>
          <p:spPr>
            <a:xfrm>
              <a:off x="2320450" y="2821375"/>
              <a:ext cx="1707275" cy="1335900"/>
            </a:xfrm>
            <a:custGeom>
              <a:rect b="b" l="l" r="r" t="t"/>
              <a:pathLst>
                <a:path extrusionOk="0" h="53436" w="68291">
                  <a:moveTo>
                    <a:pt x="1" y="0"/>
                  </a:moveTo>
                  <a:lnTo>
                    <a:pt x="1" y="53436"/>
                  </a:lnTo>
                  <a:lnTo>
                    <a:pt x="68291" y="53436"/>
                  </a:lnTo>
                  <a:lnTo>
                    <a:pt x="68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4"/>
            <p:cNvSpPr/>
            <p:nvPr/>
          </p:nvSpPr>
          <p:spPr>
            <a:xfrm>
              <a:off x="2311300" y="2813225"/>
              <a:ext cx="1724575" cy="1352200"/>
            </a:xfrm>
            <a:custGeom>
              <a:rect b="b" l="l" r="r" t="t"/>
              <a:pathLst>
                <a:path extrusionOk="0" h="54088" w="68983">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4"/>
            <p:cNvSpPr/>
            <p:nvPr/>
          </p:nvSpPr>
          <p:spPr>
            <a:xfrm>
              <a:off x="2411025" y="2892600"/>
              <a:ext cx="1525125" cy="1193450"/>
            </a:xfrm>
            <a:custGeom>
              <a:rect b="b" l="l" r="r" t="t"/>
              <a:pathLst>
                <a:path extrusionOk="0" h="47738" w="61005">
                  <a:moveTo>
                    <a:pt x="0" y="0"/>
                  </a:moveTo>
                  <a:lnTo>
                    <a:pt x="0" y="47738"/>
                  </a:lnTo>
                  <a:lnTo>
                    <a:pt x="61005" y="47738"/>
                  </a:lnTo>
                  <a:lnTo>
                    <a:pt x="610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4"/>
            <p:cNvSpPr/>
            <p:nvPr/>
          </p:nvSpPr>
          <p:spPr>
            <a:xfrm>
              <a:off x="240287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4"/>
            <p:cNvSpPr/>
            <p:nvPr/>
          </p:nvSpPr>
          <p:spPr>
            <a:xfrm>
              <a:off x="2700975" y="2953625"/>
              <a:ext cx="534175" cy="335775"/>
            </a:xfrm>
            <a:custGeom>
              <a:rect b="b" l="l" r="r" t="t"/>
              <a:pathLst>
                <a:path extrusionOk="0" h="13431" w="21367">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4"/>
            <p:cNvSpPr/>
            <p:nvPr/>
          </p:nvSpPr>
          <p:spPr>
            <a:xfrm>
              <a:off x="2700975" y="3313800"/>
              <a:ext cx="534175" cy="334775"/>
            </a:xfrm>
            <a:custGeom>
              <a:rect b="b" l="l" r="r" t="t"/>
              <a:pathLst>
                <a:path extrusionOk="0" h="13391" w="21367">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4"/>
            <p:cNvSpPr/>
            <p:nvPr/>
          </p:nvSpPr>
          <p:spPr>
            <a:xfrm>
              <a:off x="2700975" y="3681100"/>
              <a:ext cx="534175" cy="335775"/>
            </a:xfrm>
            <a:custGeom>
              <a:rect b="b" l="l" r="r" t="t"/>
              <a:pathLst>
                <a:path extrusionOk="0" h="13431" w="21367">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4"/>
            <p:cNvSpPr/>
            <p:nvPr/>
          </p:nvSpPr>
          <p:spPr>
            <a:xfrm>
              <a:off x="2692850" y="3672950"/>
              <a:ext cx="551450" cy="352075"/>
            </a:xfrm>
            <a:custGeom>
              <a:rect b="b" l="l" r="r" t="t"/>
              <a:pathLst>
                <a:path extrusionOk="0" h="14083" w="22058">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4"/>
            <p:cNvSpPr/>
            <p:nvPr/>
          </p:nvSpPr>
          <p:spPr>
            <a:xfrm>
              <a:off x="3304325" y="2953625"/>
              <a:ext cx="534175" cy="335775"/>
            </a:xfrm>
            <a:custGeom>
              <a:rect b="b" l="l" r="r" t="t"/>
              <a:pathLst>
                <a:path extrusionOk="0" h="13431" w="21367">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4"/>
            <p:cNvSpPr/>
            <p:nvPr/>
          </p:nvSpPr>
          <p:spPr>
            <a:xfrm>
              <a:off x="3304325" y="3321950"/>
              <a:ext cx="534175" cy="335775"/>
            </a:xfrm>
            <a:custGeom>
              <a:rect b="b" l="l" r="r" t="t"/>
              <a:pathLst>
                <a:path extrusionOk="0" h="13431" w="21367">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4"/>
            <p:cNvSpPr/>
            <p:nvPr/>
          </p:nvSpPr>
          <p:spPr>
            <a:xfrm>
              <a:off x="3173075" y="2324875"/>
              <a:ext cx="135325" cy="249275"/>
            </a:xfrm>
            <a:custGeom>
              <a:rect b="b" l="l" r="r" t="t"/>
              <a:pathLst>
                <a:path extrusionOk="0" h="9971" w="5413">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4"/>
            <p:cNvSpPr/>
            <p:nvPr/>
          </p:nvSpPr>
          <p:spPr>
            <a:xfrm>
              <a:off x="2390675" y="1910275"/>
              <a:ext cx="866850" cy="1118675"/>
            </a:xfrm>
            <a:custGeom>
              <a:rect b="b" l="l" r="r" t="t"/>
              <a:pathLst>
                <a:path extrusionOk="0" h="44747" w="34674">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4"/>
            <p:cNvSpPr/>
            <p:nvPr/>
          </p:nvSpPr>
          <p:spPr>
            <a:xfrm>
              <a:off x="2431350" y="1943325"/>
              <a:ext cx="633900" cy="998125"/>
            </a:xfrm>
            <a:custGeom>
              <a:rect b="b" l="l" r="r" t="t"/>
              <a:pathLst>
                <a:path extrusionOk="0" h="39925" w="25356">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4"/>
            <p:cNvSpPr/>
            <p:nvPr/>
          </p:nvSpPr>
          <p:spPr>
            <a:xfrm>
              <a:off x="2939050" y="2055250"/>
              <a:ext cx="304250" cy="177050"/>
            </a:xfrm>
            <a:custGeom>
              <a:rect b="b" l="l" r="r" t="t"/>
              <a:pathLst>
                <a:path extrusionOk="0" h="7082" w="1217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4"/>
            <p:cNvSpPr/>
            <p:nvPr/>
          </p:nvSpPr>
          <p:spPr>
            <a:xfrm>
              <a:off x="2382525" y="1901600"/>
              <a:ext cx="878075" cy="1136150"/>
            </a:xfrm>
            <a:custGeom>
              <a:rect b="b" l="l" r="r" t="t"/>
              <a:pathLst>
                <a:path extrusionOk="0" h="45446" w="35123">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4"/>
            <p:cNvSpPr/>
            <p:nvPr/>
          </p:nvSpPr>
          <p:spPr>
            <a:xfrm>
              <a:off x="2417125" y="1742250"/>
              <a:ext cx="1039825" cy="903125"/>
            </a:xfrm>
            <a:custGeom>
              <a:rect b="b" l="l" r="r" t="t"/>
              <a:pathLst>
                <a:path extrusionOk="0" h="36125" w="41593">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4"/>
            <p:cNvSpPr/>
            <p:nvPr/>
          </p:nvSpPr>
          <p:spPr>
            <a:xfrm>
              <a:off x="2435425" y="1733725"/>
              <a:ext cx="997100" cy="919800"/>
            </a:xfrm>
            <a:custGeom>
              <a:rect b="b" l="l" r="r" t="t"/>
              <a:pathLst>
                <a:path extrusionOk="0" h="36792" w="39884">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4"/>
            <p:cNvSpPr/>
            <p:nvPr/>
          </p:nvSpPr>
          <p:spPr>
            <a:xfrm>
              <a:off x="2586000" y="2406000"/>
              <a:ext cx="59050" cy="52500"/>
            </a:xfrm>
            <a:custGeom>
              <a:rect b="b" l="l" r="r" t="t"/>
              <a:pathLst>
                <a:path extrusionOk="0" h="2100" w="2362">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4"/>
            <p:cNvSpPr/>
            <p:nvPr/>
          </p:nvSpPr>
          <p:spPr>
            <a:xfrm>
              <a:off x="2671475" y="1981950"/>
              <a:ext cx="727475" cy="348225"/>
            </a:xfrm>
            <a:custGeom>
              <a:rect b="b" l="l" r="r" t="t"/>
              <a:pathLst>
                <a:path extrusionOk="0" h="13929" w="29099">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4"/>
            <p:cNvSpPr/>
            <p:nvPr/>
          </p:nvSpPr>
          <p:spPr>
            <a:xfrm>
              <a:off x="2657225" y="2145625"/>
              <a:ext cx="358175" cy="400300"/>
            </a:xfrm>
            <a:custGeom>
              <a:rect b="b" l="l" r="r" t="t"/>
              <a:pathLst>
                <a:path extrusionOk="0" h="16012" w="14327">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4"/>
            <p:cNvSpPr/>
            <p:nvPr/>
          </p:nvSpPr>
          <p:spPr>
            <a:xfrm>
              <a:off x="2814925" y="2364375"/>
              <a:ext cx="487375" cy="66325"/>
            </a:xfrm>
            <a:custGeom>
              <a:rect b="b" l="l" r="r" t="t"/>
              <a:pathLst>
                <a:path extrusionOk="0" h="2653" w="19495">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4"/>
            <p:cNvSpPr/>
            <p:nvPr/>
          </p:nvSpPr>
          <p:spPr>
            <a:xfrm>
              <a:off x="2735575" y="2281825"/>
              <a:ext cx="160775" cy="314125"/>
            </a:xfrm>
            <a:custGeom>
              <a:rect b="b" l="l" r="r" t="t"/>
              <a:pathLst>
                <a:path extrusionOk="0" h="12565" w="6431">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4"/>
            <p:cNvSpPr/>
            <p:nvPr/>
          </p:nvSpPr>
          <p:spPr>
            <a:xfrm>
              <a:off x="2734550" y="2272975"/>
              <a:ext cx="163825" cy="331700"/>
            </a:xfrm>
            <a:custGeom>
              <a:rect b="b" l="l" r="r" t="t"/>
              <a:pathLst>
                <a:path extrusionOk="0" h="13268" w="6553">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4"/>
            <p:cNvSpPr/>
            <p:nvPr/>
          </p:nvSpPr>
          <p:spPr>
            <a:xfrm>
              <a:off x="1585875" y="4992575"/>
              <a:ext cx="2500875" cy="466000"/>
            </a:xfrm>
            <a:custGeom>
              <a:rect b="b" l="l" r="r" t="t"/>
              <a:pathLst>
                <a:path extrusionOk="0" h="18640" w="100035">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4"/>
            <p:cNvSpPr/>
            <p:nvPr/>
          </p:nvSpPr>
          <p:spPr>
            <a:xfrm>
              <a:off x="1577750" y="4984425"/>
              <a:ext cx="2518150" cy="483300"/>
            </a:xfrm>
            <a:custGeom>
              <a:rect b="b" l="l" r="r" t="t"/>
              <a:pathLst>
                <a:path extrusionOk="0" h="19332" w="100726">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4"/>
            <p:cNvSpPr/>
            <p:nvPr/>
          </p:nvSpPr>
          <p:spPr>
            <a:xfrm>
              <a:off x="1598100" y="2881400"/>
              <a:ext cx="1406100" cy="2341600"/>
            </a:xfrm>
            <a:custGeom>
              <a:rect b="b" l="l" r="r" t="t"/>
              <a:pathLst>
                <a:path extrusionOk="0" h="93664" w="56244">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4"/>
            <p:cNvSpPr/>
            <p:nvPr/>
          </p:nvSpPr>
          <p:spPr>
            <a:xfrm>
              <a:off x="1631675" y="2921075"/>
              <a:ext cx="1264675" cy="2293325"/>
            </a:xfrm>
            <a:custGeom>
              <a:rect b="b" l="l" r="r" t="t"/>
              <a:pathLst>
                <a:path extrusionOk="0" h="91733" w="50587">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4"/>
            <p:cNvSpPr/>
            <p:nvPr/>
          </p:nvSpPr>
          <p:spPr>
            <a:xfrm>
              <a:off x="2061025" y="3553925"/>
              <a:ext cx="189250" cy="494225"/>
            </a:xfrm>
            <a:custGeom>
              <a:rect b="b" l="l" r="r" t="t"/>
              <a:pathLst>
                <a:path extrusionOk="0" h="19769" w="757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4"/>
            <p:cNvSpPr/>
            <p:nvPr/>
          </p:nvSpPr>
          <p:spPr>
            <a:xfrm>
              <a:off x="2482225" y="4041475"/>
              <a:ext cx="199450" cy="202600"/>
            </a:xfrm>
            <a:custGeom>
              <a:rect b="b" l="l" r="r" t="t"/>
              <a:pathLst>
                <a:path extrusionOk="0" h="8104" w="7978">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4"/>
            <p:cNvSpPr/>
            <p:nvPr/>
          </p:nvSpPr>
          <p:spPr>
            <a:xfrm>
              <a:off x="2361150" y="4252250"/>
              <a:ext cx="335775" cy="50525"/>
            </a:xfrm>
            <a:custGeom>
              <a:rect b="b" l="l" r="r" t="t"/>
              <a:pathLst>
                <a:path extrusionOk="0" h="2021" w="13431">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4"/>
            <p:cNvSpPr/>
            <p:nvPr/>
          </p:nvSpPr>
          <p:spPr>
            <a:xfrm>
              <a:off x="2311300" y="4874800"/>
              <a:ext cx="481275" cy="353625"/>
            </a:xfrm>
            <a:custGeom>
              <a:rect b="b" l="l" r="r" t="t"/>
              <a:pathLst>
                <a:path extrusionOk="0" h="14145" w="19251">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4"/>
            <p:cNvSpPr/>
            <p:nvPr/>
          </p:nvSpPr>
          <p:spPr>
            <a:xfrm>
              <a:off x="1614375" y="2872825"/>
              <a:ext cx="1385750" cy="2358850"/>
            </a:xfrm>
            <a:custGeom>
              <a:rect b="b" l="l" r="r" t="t"/>
              <a:pathLst>
                <a:path extrusionOk="0" h="94354" w="5543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4"/>
            <p:cNvSpPr/>
            <p:nvPr/>
          </p:nvSpPr>
          <p:spPr>
            <a:xfrm>
              <a:off x="2237025" y="2767550"/>
              <a:ext cx="724450" cy="471000"/>
            </a:xfrm>
            <a:custGeom>
              <a:rect b="b" l="l" r="r" t="t"/>
              <a:pathLst>
                <a:path extrusionOk="0" h="18840" w="28978">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4"/>
            <p:cNvSpPr/>
            <p:nvPr/>
          </p:nvSpPr>
          <p:spPr>
            <a:xfrm>
              <a:off x="2237025" y="2767450"/>
              <a:ext cx="532150" cy="315425"/>
            </a:xfrm>
            <a:custGeom>
              <a:rect b="b" l="l" r="r" t="t"/>
              <a:pathLst>
                <a:path extrusionOk="0" h="12617" w="21286">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4"/>
            <p:cNvSpPr/>
            <p:nvPr/>
          </p:nvSpPr>
          <p:spPr>
            <a:xfrm>
              <a:off x="2227875" y="2759300"/>
              <a:ext cx="742750" cy="488050"/>
            </a:xfrm>
            <a:custGeom>
              <a:rect b="b" l="l" r="r" t="t"/>
              <a:pathLst>
                <a:path extrusionOk="0" h="19522" w="2971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4"/>
            <p:cNvSpPr/>
            <p:nvPr/>
          </p:nvSpPr>
          <p:spPr>
            <a:xfrm>
              <a:off x="3860850" y="4333950"/>
              <a:ext cx="672550" cy="470425"/>
            </a:xfrm>
            <a:custGeom>
              <a:rect b="b" l="l" r="r" t="t"/>
              <a:pathLst>
                <a:path extrusionOk="0" h="18817" w="26902">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4"/>
            <p:cNvSpPr/>
            <p:nvPr/>
          </p:nvSpPr>
          <p:spPr>
            <a:xfrm>
              <a:off x="3852700" y="4326150"/>
              <a:ext cx="674575" cy="486350"/>
            </a:xfrm>
            <a:custGeom>
              <a:rect b="b" l="l" r="r" t="t"/>
              <a:pathLst>
                <a:path extrusionOk="0" h="19454" w="26983">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4"/>
            <p:cNvSpPr/>
            <p:nvPr/>
          </p:nvSpPr>
          <p:spPr>
            <a:xfrm>
              <a:off x="4208800" y="4389225"/>
              <a:ext cx="212675" cy="101775"/>
            </a:xfrm>
            <a:custGeom>
              <a:rect b="b" l="l" r="r" t="t"/>
              <a:pathLst>
                <a:path extrusionOk="0" h="4071" w="8507">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4"/>
            <p:cNvSpPr/>
            <p:nvPr/>
          </p:nvSpPr>
          <p:spPr>
            <a:xfrm>
              <a:off x="4107075" y="4395325"/>
              <a:ext cx="78350" cy="56000"/>
            </a:xfrm>
            <a:custGeom>
              <a:rect b="b" l="l" r="r" t="t"/>
              <a:pathLst>
                <a:path extrusionOk="0" h="2240" w="3134">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4"/>
            <p:cNvSpPr/>
            <p:nvPr/>
          </p:nvSpPr>
          <p:spPr>
            <a:xfrm>
              <a:off x="3132375" y="4321475"/>
              <a:ext cx="590625" cy="357750"/>
            </a:xfrm>
            <a:custGeom>
              <a:rect b="b" l="l" r="r" t="t"/>
              <a:pathLst>
                <a:path extrusionOk="0" h="14310" w="23625">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4"/>
            <p:cNvSpPr/>
            <p:nvPr/>
          </p:nvSpPr>
          <p:spPr>
            <a:xfrm>
              <a:off x="3136450" y="4312925"/>
              <a:ext cx="579950" cy="374425"/>
            </a:xfrm>
            <a:custGeom>
              <a:rect b="b" l="l" r="r" t="t"/>
              <a:pathLst>
                <a:path extrusionOk="0" h="14977" w="23198">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4"/>
            <p:cNvSpPr/>
            <p:nvPr/>
          </p:nvSpPr>
          <p:spPr>
            <a:xfrm>
              <a:off x="3444725" y="4365825"/>
              <a:ext cx="110925" cy="69225"/>
            </a:xfrm>
            <a:custGeom>
              <a:rect b="b" l="l" r="r" t="t"/>
              <a:pathLst>
                <a:path extrusionOk="0" h="2769" w="4437">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4"/>
            <p:cNvSpPr/>
            <p:nvPr/>
          </p:nvSpPr>
          <p:spPr>
            <a:xfrm>
              <a:off x="3362300" y="4339625"/>
              <a:ext cx="85500" cy="62600"/>
            </a:xfrm>
            <a:custGeom>
              <a:rect b="b" l="l" r="r" t="t"/>
              <a:pathLst>
                <a:path extrusionOk="0" h="2504" w="342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4"/>
            <p:cNvSpPr/>
            <p:nvPr/>
          </p:nvSpPr>
          <p:spPr>
            <a:xfrm>
              <a:off x="2535150" y="3264975"/>
              <a:ext cx="1519025" cy="2054400"/>
            </a:xfrm>
            <a:custGeom>
              <a:rect b="b" l="l" r="r" t="t"/>
              <a:pathLst>
                <a:path extrusionOk="0" h="82176" w="60761">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4"/>
            <p:cNvSpPr/>
            <p:nvPr/>
          </p:nvSpPr>
          <p:spPr>
            <a:xfrm>
              <a:off x="2553450" y="3316850"/>
              <a:ext cx="1490550" cy="2002325"/>
            </a:xfrm>
            <a:custGeom>
              <a:rect b="b" l="l" r="r" t="t"/>
              <a:pathLst>
                <a:path extrusionOk="0" h="80093" w="59622">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4"/>
            <p:cNvSpPr/>
            <p:nvPr/>
          </p:nvSpPr>
          <p:spPr>
            <a:xfrm>
              <a:off x="2545325" y="3256325"/>
              <a:ext cx="1502750" cy="2072025"/>
            </a:xfrm>
            <a:custGeom>
              <a:rect b="b" l="l" r="r" t="t"/>
              <a:pathLst>
                <a:path extrusionOk="0" h="82881" w="6011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4"/>
            <p:cNvSpPr/>
            <p:nvPr/>
          </p:nvSpPr>
          <p:spPr>
            <a:xfrm>
              <a:off x="3802850" y="4638300"/>
              <a:ext cx="175025" cy="233225"/>
            </a:xfrm>
            <a:custGeom>
              <a:rect b="b" l="l" r="r" t="t"/>
              <a:pathLst>
                <a:path extrusionOk="0" h="9329" w="7001">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4"/>
            <p:cNvSpPr/>
            <p:nvPr/>
          </p:nvSpPr>
          <p:spPr>
            <a:xfrm>
              <a:off x="975425" y="2808800"/>
              <a:ext cx="1312500" cy="2649775"/>
            </a:xfrm>
            <a:custGeom>
              <a:rect b="b" l="l" r="r" t="t"/>
              <a:pathLst>
                <a:path extrusionOk="0" h="105991" w="5250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4"/>
            <p:cNvSpPr/>
            <p:nvPr/>
          </p:nvSpPr>
          <p:spPr>
            <a:xfrm>
              <a:off x="966275" y="2801025"/>
              <a:ext cx="1330800" cy="2666700"/>
            </a:xfrm>
            <a:custGeom>
              <a:rect b="b" l="l" r="r" t="t"/>
              <a:pathLst>
                <a:path extrusionOk="0" h="106668" w="53232">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4"/>
            <p:cNvSpPr/>
            <p:nvPr/>
          </p:nvSpPr>
          <p:spPr>
            <a:xfrm>
              <a:off x="474850" y="2774800"/>
              <a:ext cx="1737800" cy="2683775"/>
            </a:xfrm>
            <a:custGeom>
              <a:rect b="b" l="l" r="r" t="t"/>
              <a:pathLst>
                <a:path extrusionOk="0" h="107351" w="69512">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4"/>
            <p:cNvSpPr/>
            <p:nvPr/>
          </p:nvSpPr>
          <p:spPr>
            <a:xfrm>
              <a:off x="469775" y="2766425"/>
              <a:ext cx="1751000" cy="2701300"/>
            </a:xfrm>
            <a:custGeom>
              <a:rect b="b" l="l" r="r" t="t"/>
              <a:pathLst>
                <a:path extrusionOk="0" h="108052" w="7004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4"/>
            <p:cNvSpPr/>
            <p:nvPr/>
          </p:nvSpPr>
          <p:spPr>
            <a:xfrm>
              <a:off x="1026300" y="5458550"/>
              <a:ext cx="6114750" cy="25"/>
            </a:xfrm>
            <a:custGeom>
              <a:rect b="b" l="l" r="r" t="t"/>
              <a:pathLst>
                <a:path extrusionOk="0" h="1" w="244590">
                  <a:moveTo>
                    <a:pt x="0" y="0"/>
                  </a:moveTo>
                  <a:lnTo>
                    <a:pt x="244590" y="0"/>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4"/>
            <p:cNvSpPr/>
            <p:nvPr/>
          </p:nvSpPr>
          <p:spPr>
            <a:xfrm>
              <a:off x="1017150" y="5450400"/>
              <a:ext cx="6132050" cy="17325"/>
            </a:xfrm>
            <a:custGeom>
              <a:rect b="b" l="l" r="r" t="t"/>
              <a:pathLst>
                <a:path extrusionOk="0" h="693" w="245282">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1" name="Google Shape;1881;p34"/>
          <p:cNvSpPr txBox="1"/>
          <p:nvPr>
            <p:ph type="ctrTitle"/>
          </p:nvPr>
        </p:nvSpPr>
        <p:spPr>
          <a:xfrm>
            <a:off x="5248656" y="2002536"/>
            <a:ext cx="3264300" cy="1792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5000"/>
              <a:t>Students Guide</a:t>
            </a:r>
            <a:endParaRPr sz="5000">
              <a:solidFill>
                <a:schemeClr val="dk2"/>
              </a:solidFill>
            </a:endParaRPr>
          </a:p>
        </p:txBody>
      </p:sp>
      <p:sp>
        <p:nvSpPr>
          <p:cNvPr id="1882" name="Google Shape;1882;p34"/>
          <p:cNvSpPr txBox="1"/>
          <p:nvPr>
            <p:ph idx="1" type="subTitle"/>
          </p:nvPr>
        </p:nvSpPr>
        <p:spPr>
          <a:xfrm>
            <a:off x="5248656" y="3721608"/>
            <a:ext cx="3264300" cy="896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2300">
                <a:solidFill>
                  <a:schemeClr val="accent1"/>
                </a:solidFill>
              </a:rPr>
              <a:t>Here is where your</a:t>
            </a:r>
            <a:endParaRPr sz="2300">
              <a:solidFill>
                <a:schemeClr val="accent1"/>
              </a:solidFill>
            </a:endParaRPr>
          </a:p>
          <a:p>
            <a:pPr indent="0" lvl="0" marL="0" rtl="0" algn="r">
              <a:spcBef>
                <a:spcPts val="0"/>
              </a:spcBef>
              <a:spcAft>
                <a:spcPts val="0"/>
              </a:spcAft>
              <a:buClr>
                <a:schemeClr val="dk1"/>
              </a:buClr>
              <a:buSzPts val="1100"/>
              <a:buFont typeface="Arial"/>
              <a:buNone/>
            </a:pPr>
            <a:r>
              <a:rPr lang="en" sz="2300"/>
              <a:t>journey</a:t>
            </a:r>
            <a:r>
              <a:rPr lang="en" sz="2300">
                <a:solidFill>
                  <a:schemeClr val="accent1"/>
                </a:solidFill>
              </a:rPr>
              <a:t> begins</a:t>
            </a:r>
            <a:endParaRPr sz="2300">
              <a:solidFill>
                <a:schemeClr val="accent1"/>
              </a:solidFill>
            </a:endParaRPr>
          </a:p>
          <a:p>
            <a:pPr indent="0" lvl="0" marL="0" rtl="0" algn="r">
              <a:spcBef>
                <a:spcPts val="0"/>
              </a:spcBef>
              <a:spcAft>
                <a:spcPts val="0"/>
              </a:spcAft>
              <a:buClr>
                <a:schemeClr val="dk1"/>
              </a:buClr>
              <a:buSzPts val="1100"/>
              <a:buFont typeface="Arial"/>
              <a:buNone/>
            </a:pPr>
            <a:r>
              <a:t/>
            </a:r>
            <a:endParaRPr sz="2300">
              <a:solidFill>
                <a:schemeClr val="accent1"/>
              </a:solidFill>
            </a:endParaRPr>
          </a:p>
          <a:p>
            <a:pPr indent="0" lvl="0" marL="0" rtl="0" algn="r">
              <a:spcBef>
                <a:spcPts val="0"/>
              </a:spcBef>
              <a:spcAft>
                <a:spcPts val="0"/>
              </a:spcAft>
              <a:buNone/>
            </a:pPr>
            <a:r>
              <a:t/>
            </a:r>
            <a:endParaRPr sz="2300">
              <a:solidFill>
                <a:schemeClr val="accent1"/>
              </a:solidFill>
            </a:endParaRPr>
          </a:p>
        </p:txBody>
      </p:sp>
      <p:pic>
        <p:nvPicPr>
          <p:cNvPr id="1883" name="Google Shape;1883;p34"/>
          <p:cNvPicPr preferRelativeResize="0"/>
          <p:nvPr/>
        </p:nvPicPr>
        <p:blipFill>
          <a:blip r:embed="rId3">
            <a:alphaModFix/>
          </a:blip>
          <a:stretch>
            <a:fillRect/>
          </a:stretch>
        </p:blipFill>
        <p:spPr>
          <a:xfrm>
            <a:off x="127026" y="123050"/>
            <a:ext cx="1478625" cy="439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43"/>
          <p:cNvSpPr txBox="1"/>
          <p:nvPr>
            <p:ph idx="1" type="body"/>
          </p:nvPr>
        </p:nvSpPr>
        <p:spPr>
          <a:xfrm>
            <a:off x="4309650" y="707250"/>
            <a:ext cx="4306500" cy="3729000"/>
          </a:xfrm>
          <a:prstGeom prst="rect">
            <a:avLst/>
          </a:prstGeom>
        </p:spPr>
        <p:txBody>
          <a:bodyPr anchorCtr="0" anchor="ctr" bIns="91425" lIns="91425" spcFirstLastPara="1" rIns="91425" wrap="square" tIns="91425">
            <a:noAutofit/>
          </a:bodyPr>
          <a:lstStyle/>
          <a:p>
            <a:pPr indent="-317500" lvl="0" marL="457200" rtl="0" algn="just">
              <a:lnSpc>
                <a:spcPct val="100000"/>
              </a:lnSpc>
              <a:spcBef>
                <a:spcPts val="0"/>
              </a:spcBef>
              <a:spcAft>
                <a:spcPts val="0"/>
              </a:spcAft>
              <a:buClr>
                <a:schemeClr val="accent1"/>
              </a:buClr>
              <a:buSzPts val="1400"/>
              <a:buAutoNum type="arabicPeriod"/>
            </a:pPr>
            <a:r>
              <a:rPr b="1" lang="en" sz="1400">
                <a:solidFill>
                  <a:schemeClr val="accent1"/>
                </a:solidFill>
              </a:rPr>
              <a:t>Do not adopt the Black Hole date as your project </a:t>
            </a:r>
            <a:r>
              <a:rPr b="1" lang="en" sz="1400">
                <a:solidFill>
                  <a:schemeClr val="accent1"/>
                </a:solidFill>
              </a:rPr>
              <a:t>submission</a:t>
            </a:r>
            <a:r>
              <a:rPr b="1" lang="en" sz="1400">
                <a:solidFill>
                  <a:schemeClr val="accent1"/>
                </a:solidFill>
              </a:rPr>
              <a:t> date. </a:t>
            </a:r>
            <a:endParaRPr b="1" sz="1400">
              <a:solidFill>
                <a:schemeClr val="accent1"/>
              </a:solidFill>
            </a:endParaRPr>
          </a:p>
          <a:p>
            <a:pPr indent="0" lvl="0" marL="457200" rtl="0" algn="just">
              <a:lnSpc>
                <a:spcPct val="100000"/>
              </a:lnSpc>
              <a:spcBef>
                <a:spcPts val="0"/>
              </a:spcBef>
              <a:spcAft>
                <a:spcPts val="0"/>
              </a:spcAft>
              <a:buNone/>
            </a:pPr>
            <a:r>
              <a:t/>
            </a:r>
            <a:endParaRPr b="1" sz="1400">
              <a:solidFill>
                <a:schemeClr val="accent1"/>
              </a:solidFill>
            </a:endParaRPr>
          </a:p>
          <a:p>
            <a:pPr indent="-317500" lvl="0" marL="457200" rtl="0" algn="just">
              <a:lnSpc>
                <a:spcPct val="100000"/>
              </a:lnSpc>
              <a:spcBef>
                <a:spcPts val="0"/>
              </a:spcBef>
              <a:spcAft>
                <a:spcPts val="0"/>
              </a:spcAft>
              <a:buClr>
                <a:schemeClr val="accent1"/>
              </a:buClr>
              <a:buSzPts val="1400"/>
              <a:buAutoNum type="arabicPeriod"/>
            </a:pPr>
            <a:r>
              <a:rPr b="1" lang="en" sz="1400">
                <a:solidFill>
                  <a:schemeClr val="accent1"/>
                </a:solidFill>
              </a:rPr>
              <a:t>Focus on your curriculum and adapt your work so that you will not fall under 30 </a:t>
            </a:r>
            <a:r>
              <a:rPr b="1" lang="en" sz="1400">
                <a:solidFill>
                  <a:schemeClr val="accent1"/>
                </a:solidFill>
              </a:rPr>
              <a:t>blackhole </a:t>
            </a:r>
            <a:r>
              <a:rPr b="1" lang="en" sz="1400">
                <a:solidFill>
                  <a:schemeClr val="accent1"/>
                </a:solidFill>
              </a:rPr>
              <a:t>day.</a:t>
            </a:r>
            <a:endParaRPr b="1" sz="1400">
              <a:solidFill>
                <a:schemeClr val="accent1"/>
              </a:solidFill>
            </a:endParaRPr>
          </a:p>
          <a:p>
            <a:pPr indent="0" lvl="0" marL="457200" rtl="0" algn="just">
              <a:lnSpc>
                <a:spcPct val="100000"/>
              </a:lnSpc>
              <a:spcBef>
                <a:spcPts val="0"/>
              </a:spcBef>
              <a:spcAft>
                <a:spcPts val="0"/>
              </a:spcAft>
              <a:buNone/>
            </a:pPr>
            <a:r>
              <a:t/>
            </a:r>
            <a:endParaRPr b="1" sz="1400">
              <a:solidFill>
                <a:schemeClr val="accent1"/>
              </a:solidFill>
            </a:endParaRPr>
          </a:p>
          <a:p>
            <a:pPr indent="-317500" lvl="0" marL="457200" rtl="0" algn="just">
              <a:lnSpc>
                <a:spcPct val="100000"/>
              </a:lnSpc>
              <a:spcBef>
                <a:spcPts val="0"/>
              </a:spcBef>
              <a:spcAft>
                <a:spcPts val="0"/>
              </a:spcAft>
              <a:buClr>
                <a:schemeClr val="accent1"/>
              </a:buClr>
              <a:buSzPts val="1400"/>
              <a:buAutoNum type="arabicPeriod"/>
            </a:pPr>
            <a:r>
              <a:rPr b="1" lang="en" sz="1400">
                <a:solidFill>
                  <a:schemeClr val="accent1"/>
                </a:solidFill>
              </a:rPr>
              <a:t>Do not use </a:t>
            </a:r>
            <a:r>
              <a:rPr b="1" lang="en" sz="1400">
                <a:solidFill>
                  <a:schemeClr val="accent1"/>
                </a:solidFill>
              </a:rPr>
              <a:t>A</a:t>
            </a:r>
            <a:r>
              <a:rPr b="1" lang="en" sz="1400">
                <a:solidFill>
                  <a:schemeClr val="accent1"/>
                </a:solidFill>
              </a:rPr>
              <a:t>.G.U as </a:t>
            </a:r>
            <a:r>
              <a:rPr b="1" lang="en" sz="1400">
                <a:solidFill>
                  <a:schemeClr val="accent1"/>
                </a:solidFill>
              </a:rPr>
              <a:t>a</a:t>
            </a:r>
            <a:r>
              <a:rPr b="1" lang="en" sz="1400">
                <a:solidFill>
                  <a:schemeClr val="accent1"/>
                </a:solidFill>
              </a:rPr>
              <a:t> way to avoid blackhole.</a:t>
            </a:r>
            <a:endParaRPr b="1" sz="1400">
              <a:solidFill>
                <a:schemeClr val="accent1"/>
              </a:solidFill>
            </a:endParaRPr>
          </a:p>
        </p:txBody>
      </p:sp>
      <p:sp>
        <p:nvSpPr>
          <p:cNvPr id="1949" name="Google Shape;1949;p43"/>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Good practices</a:t>
            </a:r>
            <a:endParaRPr/>
          </a:p>
        </p:txBody>
      </p:sp>
      <p:pic>
        <p:nvPicPr>
          <p:cNvPr id="1950" name="Google Shape;1950;p43"/>
          <p:cNvPicPr preferRelativeResize="0"/>
          <p:nvPr/>
        </p:nvPicPr>
        <p:blipFill>
          <a:blip r:embed="rId3">
            <a:alphaModFix/>
          </a:blip>
          <a:stretch>
            <a:fillRect/>
          </a:stretch>
        </p:blipFill>
        <p:spPr>
          <a:xfrm>
            <a:off x="994850" y="994850"/>
            <a:ext cx="3153800" cy="3153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4" name="Shape 1954"/>
        <p:cNvGrpSpPr/>
        <p:nvPr/>
      </p:nvGrpSpPr>
      <p:grpSpPr>
        <a:xfrm>
          <a:off x="0" y="0"/>
          <a:ext cx="0" cy="0"/>
          <a:chOff x="0" y="0"/>
          <a:chExt cx="0" cy="0"/>
        </a:xfrm>
      </p:grpSpPr>
      <p:sp>
        <p:nvSpPr>
          <p:cNvPr id="1955" name="Google Shape;1955;p44"/>
          <p:cNvSpPr txBox="1"/>
          <p:nvPr>
            <p:ph idx="1" type="body"/>
          </p:nvPr>
        </p:nvSpPr>
        <p:spPr>
          <a:xfrm>
            <a:off x="3501275" y="1031525"/>
            <a:ext cx="4873800" cy="37290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400">
                <a:solidFill>
                  <a:srgbClr val="595959"/>
                </a:solidFill>
              </a:rPr>
              <a:t>It might happen that </a:t>
            </a:r>
            <a:r>
              <a:rPr b="1" lang="en" sz="1400" u="sng">
                <a:solidFill>
                  <a:srgbClr val="595959"/>
                </a:solidFill>
              </a:rPr>
              <a:t>some extreme event</a:t>
            </a:r>
            <a:r>
              <a:rPr lang="en" sz="1400">
                <a:solidFill>
                  <a:srgbClr val="595959"/>
                </a:solidFill>
              </a:rPr>
              <a:t> prevents you completely from attending your curriculum.</a:t>
            </a:r>
            <a:endParaRPr sz="1400">
              <a:solidFill>
                <a:srgbClr val="595959"/>
              </a:solidFill>
            </a:endParaRPr>
          </a:p>
          <a:p>
            <a:pPr indent="0" lvl="0" marL="0" rtl="0" algn="just">
              <a:spcBef>
                <a:spcPts val="0"/>
              </a:spcBef>
              <a:spcAft>
                <a:spcPts val="0"/>
              </a:spcAft>
              <a:buClr>
                <a:schemeClr val="dk1"/>
              </a:buClr>
              <a:buSzPts val="1100"/>
              <a:buFont typeface="Arial"/>
              <a:buNone/>
            </a:pPr>
            <a:r>
              <a:t/>
            </a:r>
            <a:endParaRPr sz="1400">
              <a:solidFill>
                <a:srgbClr val="595959"/>
              </a:solidFill>
            </a:endParaRPr>
          </a:p>
          <a:p>
            <a:pPr indent="0" lvl="0" marL="0" rtl="0" algn="just">
              <a:spcBef>
                <a:spcPts val="0"/>
              </a:spcBef>
              <a:spcAft>
                <a:spcPts val="0"/>
              </a:spcAft>
              <a:buClr>
                <a:schemeClr val="dk1"/>
              </a:buClr>
              <a:buSzPts val="1100"/>
              <a:buFont typeface="Arial"/>
              <a:buNone/>
            </a:pPr>
            <a:r>
              <a:rPr lang="en" sz="1400">
                <a:solidFill>
                  <a:srgbClr val="595959"/>
                </a:solidFill>
              </a:rPr>
              <a:t>In such cases, 1337 core offers you a system to put your curriculum on hold and stop the Blackhole’s countdown.</a:t>
            </a:r>
            <a:endParaRPr sz="1400">
              <a:solidFill>
                <a:srgbClr val="595959"/>
              </a:solidFill>
            </a:endParaRPr>
          </a:p>
          <a:p>
            <a:pPr indent="0" lvl="0" marL="0" rtl="0" algn="just">
              <a:spcBef>
                <a:spcPts val="0"/>
              </a:spcBef>
              <a:spcAft>
                <a:spcPts val="0"/>
              </a:spcAft>
              <a:buClr>
                <a:schemeClr val="dk1"/>
              </a:buClr>
              <a:buSzPts val="1100"/>
              <a:buFont typeface="Arial"/>
              <a:buNone/>
            </a:pPr>
            <a:r>
              <a:t/>
            </a:r>
            <a:endParaRPr sz="1400">
              <a:solidFill>
                <a:srgbClr val="595959"/>
              </a:solidFill>
            </a:endParaRPr>
          </a:p>
          <a:p>
            <a:pPr indent="0" lvl="0" marL="0" rtl="0" algn="just">
              <a:spcBef>
                <a:spcPts val="0"/>
              </a:spcBef>
              <a:spcAft>
                <a:spcPts val="0"/>
              </a:spcAft>
              <a:buClr>
                <a:schemeClr val="dk1"/>
              </a:buClr>
              <a:buSzPts val="1100"/>
              <a:buFont typeface="Arial"/>
              <a:buNone/>
            </a:pPr>
            <a:r>
              <a:rPr lang="en" sz="1400">
                <a:solidFill>
                  <a:srgbClr val="595959"/>
                </a:solidFill>
              </a:rPr>
              <a:t>The Anti Gravitational Units (A.G.U.s) or “freezes” as students tend to call them:</a:t>
            </a:r>
            <a:endParaRPr sz="1400">
              <a:solidFill>
                <a:srgbClr val="595959"/>
              </a:solidFill>
            </a:endParaRPr>
          </a:p>
          <a:p>
            <a:pPr indent="-317500" lvl="0" marL="457200" rtl="0" algn="just">
              <a:spcBef>
                <a:spcPts val="0"/>
              </a:spcBef>
              <a:spcAft>
                <a:spcPts val="0"/>
              </a:spcAft>
              <a:buClr>
                <a:srgbClr val="595959"/>
              </a:buClr>
              <a:buSzPts val="1400"/>
              <a:buAutoNum type="arabicPeriod"/>
            </a:pPr>
            <a:r>
              <a:rPr lang="en" sz="1400">
                <a:solidFill>
                  <a:srgbClr val="595959"/>
                </a:solidFill>
              </a:rPr>
              <a:t>You have a maximum of 6 months worth of AGUs, that you can take in a maximum of 3 instances.</a:t>
            </a:r>
            <a:endParaRPr sz="1400">
              <a:solidFill>
                <a:srgbClr val="595959"/>
              </a:solidFill>
            </a:endParaRPr>
          </a:p>
          <a:p>
            <a:pPr indent="-317500" lvl="0" marL="457200" rtl="0" algn="just">
              <a:spcBef>
                <a:spcPts val="0"/>
              </a:spcBef>
              <a:spcAft>
                <a:spcPts val="0"/>
              </a:spcAft>
              <a:buClr>
                <a:srgbClr val="595959"/>
              </a:buClr>
              <a:buSzPts val="1400"/>
              <a:buAutoNum type="arabicPeriod"/>
            </a:pPr>
            <a:r>
              <a:rPr lang="en" sz="1400">
                <a:solidFill>
                  <a:srgbClr val="595959"/>
                </a:solidFill>
              </a:rPr>
              <a:t>if you use an AGU slot it is consumed and cannot be suspended</a:t>
            </a:r>
            <a:endParaRPr sz="1400">
              <a:solidFill>
                <a:srgbClr val="595959"/>
              </a:solidFill>
            </a:endParaRPr>
          </a:p>
          <a:p>
            <a:pPr indent="-317500" lvl="0" marL="457200" rtl="0" algn="just">
              <a:spcBef>
                <a:spcPts val="0"/>
              </a:spcBef>
              <a:spcAft>
                <a:spcPts val="0"/>
              </a:spcAft>
              <a:buClr>
                <a:srgbClr val="595959"/>
              </a:buClr>
              <a:buSzPts val="1400"/>
              <a:buAutoNum type="arabicPeriod"/>
            </a:pPr>
            <a:r>
              <a:rPr lang="en" sz="1400">
                <a:solidFill>
                  <a:srgbClr val="595959"/>
                </a:solidFill>
              </a:rPr>
              <a:t>A freeze will close all your accesses  (intranet, building, computers, restauration, scholarship, access to campus etc.)</a:t>
            </a:r>
            <a:endParaRPr sz="1400">
              <a:solidFill>
                <a:srgbClr val="595959"/>
              </a:solidFill>
            </a:endParaRPr>
          </a:p>
        </p:txBody>
      </p:sp>
      <p:sp>
        <p:nvSpPr>
          <p:cNvPr id="1956" name="Google Shape;1956;p44"/>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Black hole and AGU</a:t>
            </a:r>
            <a:endParaRPr/>
          </a:p>
        </p:txBody>
      </p:sp>
      <p:pic>
        <p:nvPicPr>
          <p:cNvPr id="1957" name="Google Shape;1957;p44"/>
          <p:cNvPicPr preferRelativeResize="0"/>
          <p:nvPr/>
        </p:nvPicPr>
        <p:blipFill>
          <a:blip r:embed="rId3">
            <a:alphaModFix/>
          </a:blip>
          <a:stretch>
            <a:fillRect/>
          </a:stretch>
        </p:blipFill>
        <p:spPr>
          <a:xfrm>
            <a:off x="723325" y="1630550"/>
            <a:ext cx="2647552" cy="26475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45"/>
          <p:cNvSpPr txBox="1"/>
          <p:nvPr>
            <p:ph idx="1" type="body"/>
          </p:nvPr>
        </p:nvSpPr>
        <p:spPr>
          <a:xfrm>
            <a:off x="3751625" y="1034625"/>
            <a:ext cx="5132100" cy="37290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1400">
                <a:solidFill>
                  <a:srgbClr val="595959"/>
                </a:solidFill>
              </a:rPr>
              <a:t>Once the sevenths’ circle projects validated, you will need to apply for your first and mandatory internship, that once validated opens the possibility for you to get </a:t>
            </a:r>
            <a:r>
              <a:rPr lang="en" sz="1400">
                <a:solidFill>
                  <a:srgbClr val="595959"/>
                </a:solidFill>
              </a:rPr>
              <a:t>a proof of level</a:t>
            </a:r>
            <a:r>
              <a:rPr lang="en" sz="1400">
                <a:solidFill>
                  <a:srgbClr val="595959"/>
                </a:solidFill>
              </a:rPr>
              <a:t>.</a:t>
            </a:r>
            <a:endParaRPr sz="1400">
              <a:solidFill>
                <a:srgbClr val="595959"/>
              </a:solidFill>
            </a:endParaRPr>
          </a:p>
          <a:p>
            <a:pPr indent="0" lvl="0" marL="0" rtl="0" algn="just">
              <a:spcBef>
                <a:spcPts val="0"/>
              </a:spcBef>
              <a:spcAft>
                <a:spcPts val="0"/>
              </a:spcAft>
              <a:buNone/>
            </a:pPr>
            <a:r>
              <a:t/>
            </a:r>
            <a:endParaRPr sz="1400">
              <a:solidFill>
                <a:srgbClr val="595959"/>
              </a:solidFill>
            </a:endParaRPr>
          </a:p>
          <a:p>
            <a:pPr indent="0" lvl="0" marL="0" marR="0" rtl="0" algn="just">
              <a:lnSpc>
                <a:spcPct val="100000"/>
              </a:lnSpc>
              <a:spcBef>
                <a:spcPts val="0"/>
              </a:spcBef>
              <a:spcAft>
                <a:spcPts val="0"/>
              </a:spcAft>
              <a:buNone/>
            </a:pPr>
            <a:r>
              <a:rPr b="1" lang="en" sz="1400">
                <a:solidFill>
                  <a:srgbClr val="595959"/>
                </a:solidFill>
              </a:rPr>
              <a:t>NB:</a:t>
            </a:r>
            <a:r>
              <a:rPr lang="en" sz="1400">
                <a:solidFill>
                  <a:srgbClr val="595959"/>
                </a:solidFill>
              </a:rPr>
              <a:t> It could be generated any time if needed. </a:t>
            </a:r>
            <a:endParaRPr sz="1400">
              <a:solidFill>
                <a:srgbClr val="595959"/>
              </a:solidFill>
            </a:endParaRPr>
          </a:p>
          <a:p>
            <a:pPr indent="0" lvl="0" marL="0" marR="0" rtl="0" algn="just">
              <a:lnSpc>
                <a:spcPct val="100000"/>
              </a:lnSpc>
              <a:spcBef>
                <a:spcPts val="0"/>
              </a:spcBef>
              <a:spcAft>
                <a:spcPts val="0"/>
              </a:spcAft>
              <a:buNone/>
            </a:pPr>
            <a:r>
              <a:t/>
            </a:r>
            <a:endParaRPr sz="1400">
              <a:solidFill>
                <a:srgbClr val="595959"/>
              </a:solidFill>
            </a:endParaRPr>
          </a:p>
          <a:p>
            <a:pPr indent="0" lvl="0" marL="0" marR="0" rtl="0" algn="just">
              <a:lnSpc>
                <a:spcPct val="100000"/>
              </a:lnSpc>
              <a:spcBef>
                <a:spcPts val="0"/>
              </a:spcBef>
              <a:spcAft>
                <a:spcPts val="0"/>
              </a:spcAft>
              <a:buNone/>
            </a:pPr>
            <a:r>
              <a:rPr lang="en" sz="1400">
                <a:solidFill>
                  <a:srgbClr val="595959"/>
                </a:solidFill>
              </a:rPr>
              <a:t>You have 2 options:</a:t>
            </a:r>
            <a:endParaRPr sz="1400">
              <a:solidFill>
                <a:srgbClr val="595959"/>
              </a:solidFill>
            </a:endParaRPr>
          </a:p>
          <a:p>
            <a:pPr indent="-317500" lvl="0" marL="457200" marR="0" rtl="0" algn="just">
              <a:lnSpc>
                <a:spcPct val="100000"/>
              </a:lnSpc>
              <a:spcBef>
                <a:spcPts val="0"/>
              </a:spcBef>
              <a:spcAft>
                <a:spcPts val="0"/>
              </a:spcAft>
              <a:buClr>
                <a:srgbClr val="595959"/>
              </a:buClr>
              <a:buSzPts val="1400"/>
              <a:buChar char="●"/>
            </a:pPr>
            <a:r>
              <a:rPr lang="en" sz="1400">
                <a:solidFill>
                  <a:srgbClr val="595959"/>
                </a:solidFill>
              </a:rPr>
              <a:t>Generate it from the intranet, which will end your curriculum.</a:t>
            </a:r>
            <a:endParaRPr sz="1400">
              <a:solidFill>
                <a:srgbClr val="595959"/>
              </a:solidFill>
            </a:endParaRPr>
          </a:p>
          <a:p>
            <a:pPr indent="-317500" lvl="0" marL="457200" marR="0" rtl="0" algn="just">
              <a:lnSpc>
                <a:spcPct val="100000"/>
              </a:lnSpc>
              <a:spcBef>
                <a:spcPts val="0"/>
              </a:spcBef>
              <a:spcAft>
                <a:spcPts val="0"/>
              </a:spcAft>
              <a:buClr>
                <a:srgbClr val="595959"/>
              </a:buClr>
              <a:buSzPts val="1400"/>
              <a:buChar char="●"/>
            </a:pPr>
            <a:r>
              <a:rPr lang="en" sz="1400">
                <a:solidFill>
                  <a:srgbClr val="595959"/>
                </a:solidFill>
              </a:rPr>
              <a:t>Ask it from bocal if you want to use it for a job or something else and want to continue your journey at 1337</a:t>
            </a:r>
            <a:endParaRPr sz="1400">
              <a:solidFill>
                <a:srgbClr val="595959"/>
              </a:solidFill>
            </a:endParaRPr>
          </a:p>
        </p:txBody>
      </p:sp>
      <p:sp>
        <p:nvSpPr>
          <p:cNvPr id="1963" name="Google Shape;1963;p45"/>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first internship</a:t>
            </a:r>
            <a:endParaRPr/>
          </a:p>
        </p:txBody>
      </p:sp>
      <p:pic>
        <p:nvPicPr>
          <p:cNvPr id="1964" name="Google Shape;1964;p45"/>
          <p:cNvPicPr preferRelativeResize="0"/>
          <p:nvPr/>
        </p:nvPicPr>
        <p:blipFill>
          <a:blip r:embed="rId3">
            <a:alphaModFix/>
          </a:blip>
          <a:stretch>
            <a:fillRect/>
          </a:stretch>
        </p:blipFill>
        <p:spPr>
          <a:xfrm>
            <a:off x="429875" y="1238250"/>
            <a:ext cx="3321750" cy="3321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sp>
        <p:nvSpPr>
          <p:cNvPr id="1969" name="Google Shape;1969;p46"/>
          <p:cNvSpPr txBox="1"/>
          <p:nvPr>
            <p:ph type="title"/>
          </p:nvPr>
        </p:nvSpPr>
        <p:spPr>
          <a:xfrm>
            <a:off x="2650150" y="2480475"/>
            <a:ext cx="37689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Outer circle</a:t>
            </a:r>
            <a:endParaRPr sz="4700"/>
          </a:p>
        </p:txBody>
      </p:sp>
      <p:sp>
        <p:nvSpPr>
          <p:cNvPr id="1970" name="Google Shape;1970;p46"/>
          <p:cNvSpPr txBox="1"/>
          <p:nvPr>
            <p:ph idx="2" type="title"/>
          </p:nvPr>
        </p:nvSpPr>
        <p:spPr>
          <a:xfrm>
            <a:off x="2934400" y="1410663"/>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sp>
        <p:nvSpPr>
          <p:cNvPr id="1975" name="Google Shape;1975;p47"/>
          <p:cNvSpPr txBox="1"/>
          <p:nvPr>
            <p:ph idx="1" type="subTitle"/>
          </p:nvPr>
        </p:nvSpPr>
        <p:spPr>
          <a:xfrm>
            <a:off x="1171650" y="637050"/>
            <a:ext cx="6800700" cy="38694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t>While the Common Core focuses on fundamentals, the outer circle has been designed to provide our students with high expertise.</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Students will face more challenging projects, in larger teams, and in a larger time scale. They will continue to learn by solving bigger problems!</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highlight>
                  <a:schemeClr val="lt1"/>
                </a:highlight>
              </a:rPr>
              <a:t>The overall outer circle should last around 2 years including the internship.</a:t>
            </a:r>
            <a:endParaRPr>
              <a:highlight>
                <a:schemeClr val="lt1"/>
              </a:highlight>
            </a:endParaRPr>
          </a:p>
          <a:p>
            <a:pPr indent="0" lvl="0" marL="0" rtl="0" algn="just">
              <a:spcBef>
                <a:spcPts val="0"/>
              </a:spcBef>
              <a:spcAft>
                <a:spcPts val="0"/>
              </a:spcAft>
              <a:buNone/>
            </a:pPr>
            <a:r>
              <a:t/>
            </a:r>
            <a:endParaRPr>
              <a:highlight>
                <a:schemeClr val="lt1"/>
              </a:highlight>
            </a:endParaRPr>
          </a:p>
          <a:p>
            <a:pPr indent="0" lvl="0" marL="0" rtl="0" algn="just">
              <a:spcBef>
                <a:spcPts val="0"/>
              </a:spcBef>
              <a:spcAft>
                <a:spcPts val="0"/>
              </a:spcAft>
              <a:buNone/>
            </a:pPr>
            <a:r>
              <a:rPr lang="en"/>
              <a:t>This part of the curriculum will help you develop a neutrality towards technologies and languages in order to have </a:t>
            </a:r>
            <a:r>
              <a:rPr lang="en">
                <a:solidFill>
                  <a:srgbClr val="595959"/>
                </a:solidFill>
              </a:rPr>
              <a:t>adaptation skills of our students and help them avoid the fatal obsolescence that strikes the digital market over time.</a:t>
            </a:r>
            <a:endParaRPr/>
          </a:p>
        </p:txBody>
      </p:sp>
      <p:sp>
        <p:nvSpPr>
          <p:cNvPr id="1976" name="Google Shape;1976;p47"/>
          <p:cNvSpPr/>
          <p:nvPr/>
        </p:nvSpPr>
        <p:spPr>
          <a:xfrm>
            <a:off x="4432750" y="4351725"/>
            <a:ext cx="324300" cy="199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0" name="Shape 1980"/>
        <p:cNvGrpSpPr/>
        <p:nvPr/>
      </p:nvGrpSpPr>
      <p:grpSpPr>
        <a:xfrm>
          <a:off x="0" y="0"/>
          <a:ext cx="0" cy="0"/>
          <a:chOff x="0" y="0"/>
          <a:chExt cx="0" cy="0"/>
        </a:xfrm>
      </p:grpSpPr>
      <p:sp>
        <p:nvSpPr>
          <p:cNvPr id="1981" name="Google Shape;1981;p48"/>
          <p:cNvSpPr txBox="1"/>
          <p:nvPr>
            <p:ph type="title"/>
          </p:nvPr>
        </p:nvSpPr>
        <p:spPr>
          <a:xfrm>
            <a:off x="2533750" y="2480475"/>
            <a:ext cx="37689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Exits</a:t>
            </a:r>
            <a:endParaRPr sz="4700"/>
          </a:p>
        </p:txBody>
      </p:sp>
      <p:sp>
        <p:nvSpPr>
          <p:cNvPr id="1982" name="Google Shape;1982;p48"/>
          <p:cNvSpPr txBox="1"/>
          <p:nvPr>
            <p:ph idx="2" type="title"/>
          </p:nvPr>
        </p:nvSpPr>
        <p:spPr>
          <a:xfrm>
            <a:off x="2934400" y="1410663"/>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sp>
        <p:nvSpPr>
          <p:cNvPr id="1987" name="Google Shape;1987;p49"/>
          <p:cNvSpPr txBox="1"/>
          <p:nvPr>
            <p:ph type="title"/>
          </p:nvPr>
        </p:nvSpPr>
        <p:spPr>
          <a:xfrm>
            <a:off x="1271016" y="338328"/>
            <a:ext cx="66111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Certification  @ 1337</a:t>
            </a:r>
            <a:endParaRPr/>
          </a:p>
        </p:txBody>
      </p:sp>
      <p:sp>
        <p:nvSpPr>
          <p:cNvPr id="1988" name="Google Shape;1988;p49"/>
          <p:cNvSpPr txBox="1"/>
          <p:nvPr>
            <p:ph idx="1" type="subTitle"/>
          </p:nvPr>
        </p:nvSpPr>
        <p:spPr>
          <a:xfrm>
            <a:off x="1950275" y="1429950"/>
            <a:ext cx="4782600" cy="2656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400">
                <a:solidFill>
                  <a:srgbClr val="595959"/>
                </a:solidFill>
              </a:rPr>
              <a:t>Once you validate the common core, you can work to either get:</a:t>
            </a:r>
            <a:endParaRPr sz="1400">
              <a:solidFill>
                <a:srgbClr val="595959"/>
              </a:solidFill>
            </a:endParaRPr>
          </a:p>
          <a:p>
            <a:pPr indent="-317500" lvl="0" marL="457200" rtl="0" algn="just">
              <a:lnSpc>
                <a:spcPct val="100000"/>
              </a:lnSpc>
              <a:spcBef>
                <a:spcPts val="0"/>
              </a:spcBef>
              <a:spcAft>
                <a:spcPts val="0"/>
              </a:spcAft>
              <a:buClr>
                <a:srgbClr val="595959"/>
              </a:buClr>
              <a:buSzPts val="1400"/>
              <a:buChar char="●"/>
            </a:pPr>
            <a:r>
              <a:rPr lang="en" sz="1400">
                <a:solidFill>
                  <a:srgbClr val="595959"/>
                </a:solidFill>
              </a:rPr>
              <a:t>Software Developer Certificate by reaching Level 16</a:t>
            </a:r>
            <a:endParaRPr sz="1400">
              <a:solidFill>
                <a:srgbClr val="595959"/>
              </a:solidFill>
            </a:endParaRPr>
          </a:p>
          <a:p>
            <a:pPr indent="-317500" lvl="0" marL="457200" rtl="0" algn="just">
              <a:lnSpc>
                <a:spcPct val="100000"/>
              </a:lnSpc>
              <a:spcBef>
                <a:spcPts val="0"/>
              </a:spcBef>
              <a:spcAft>
                <a:spcPts val="0"/>
              </a:spcAft>
              <a:buClr>
                <a:srgbClr val="595959"/>
              </a:buClr>
              <a:buSzPts val="1400"/>
              <a:buChar char="●"/>
            </a:pPr>
            <a:r>
              <a:rPr lang="en" sz="1400">
                <a:solidFill>
                  <a:srgbClr val="595959"/>
                </a:solidFill>
              </a:rPr>
              <a:t>IT Architect Expert Certificate by reaching Level 21</a:t>
            </a:r>
            <a:endParaRPr sz="1400">
              <a:solidFill>
                <a:srgbClr val="595959"/>
              </a:solidFill>
            </a:endParaRPr>
          </a:p>
          <a:p>
            <a:pPr indent="0" lvl="0" marL="0" rtl="0" algn="just">
              <a:lnSpc>
                <a:spcPct val="100000"/>
              </a:lnSpc>
              <a:spcBef>
                <a:spcPts val="0"/>
              </a:spcBef>
              <a:spcAft>
                <a:spcPts val="0"/>
              </a:spcAft>
              <a:buNone/>
            </a:pPr>
            <a:r>
              <a:t/>
            </a:r>
            <a:endParaRPr sz="1400">
              <a:solidFill>
                <a:srgbClr val="595959"/>
              </a:solidFill>
            </a:endParaRPr>
          </a:p>
          <a:p>
            <a:pPr indent="0" lvl="0" marL="0" rtl="0" algn="just">
              <a:lnSpc>
                <a:spcPct val="100000"/>
              </a:lnSpc>
              <a:spcBef>
                <a:spcPts val="0"/>
              </a:spcBef>
              <a:spcAft>
                <a:spcPts val="0"/>
              </a:spcAft>
              <a:buNone/>
            </a:pPr>
            <a:r>
              <a:rPr lang="en" sz="1400">
                <a:solidFill>
                  <a:srgbClr val="595959"/>
                </a:solidFill>
              </a:rPr>
              <a:t>When you get a certificate, your curriculum stops, congratulations!</a:t>
            </a:r>
            <a:endParaRPr sz="1400">
              <a:solidFill>
                <a:srgbClr val="595959"/>
              </a:solidFill>
            </a:endParaRPr>
          </a:p>
          <a:p>
            <a:pPr indent="0" lvl="0" marL="0" rtl="0" algn="just">
              <a:lnSpc>
                <a:spcPct val="100000"/>
              </a:lnSpc>
              <a:spcBef>
                <a:spcPts val="0"/>
              </a:spcBef>
              <a:spcAft>
                <a:spcPts val="0"/>
              </a:spcAft>
              <a:buNone/>
            </a:pPr>
            <a:r>
              <a:t/>
            </a:r>
            <a:endParaRPr sz="1400">
              <a:solidFill>
                <a:srgbClr val="595959"/>
              </a:solidFill>
            </a:endParaRPr>
          </a:p>
          <a:p>
            <a:pPr indent="0" lvl="0" marL="0" rtl="0" algn="just">
              <a:lnSpc>
                <a:spcPct val="100000"/>
              </a:lnSpc>
              <a:spcBef>
                <a:spcPts val="0"/>
              </a:spcBef>
              <a:spcAft>
                <a:spcPts val="0"/>
              </a:spcAft>
              <a:buNone/>
            </a:pPr>
            <a:r>
              <a:rPr lang="en" sz="1400">
                <a:solidFill>
                  <a:srgbClr val="595959"/>
                </a:solidFill>
              </a:rPr>
              <a:t>In the next slide, you will find a diagram the describes your journey briefly</a:t>
            </a:r>
            <a:endParaRPr sz="1400">
              <a:solidFill>
                <a:srgbClr val="595959"/>
              </a:solidFill>
            </a:endParaRPr>
          </a:p>
        </p:txBody>
      </p:sp>
      <p:pic>
        <p:nvPicPr>
          <p:cNvPr id="1989" name="Google Shape;1989;p49"/>
          <p:cNvPicPr preferRelativeResize="0"/>
          <p:nvPr/>
        </p:nvPicPr>
        <p:blipFill>
          <a:blip r:embed="rId3">
            <a:alphaModFix/>
          </a:blip>
          <a:stretch>
            <a:fillRect/>
          </a:stretch>
        </p:blipFill>
        <p:spPr>
          <a:xfrm>
            <a:off x="-1" y="2897150"/>
            <a:ext cx="2246350" cy="2246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p50"/>
          <p:cNvSpPr txBox="1"/>
          <p:nvPr/>
        </p:nvSpPr>
        <p:spPr>
          <a:xfrm>
            <a:off x="868350" y="3225450"/>
            <a:ext cx="9948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rgbClr val="525252"/>
                </a:solidFill>
                <a:latin typeface="Calibri"/>
                <a:ea typeface="Calibri"/>
                <a:cs typeface="Calibri"/>
                <a:sym typeface="Calibri"/>
              </a:rPr>
              <a:t>14 to 17</a:t>
            </a:r>
            <a:r>
              <a:rPr b="0" i="0" lang="en" sz="900" u="none" cap="none" strike="noStrike">
                <a:solidFill>
                  <a:srgbClr val="525252"/>
                </a:solidFill>
                <a:latin typeface="Calibri"/>
                <a:ea typeface="Calibri"/>
                <a:cs typeface="Calibri"/>
                <a:sym typeface="Calibri"/>
              </a:rPr>
              <a:t> months</a:t>
            </a:r>
            <a:endParaRPr sz="900">
              <a:solidFill>
                <a:srgbClr val="525252"/>
              </a:solidFill>
              <a:latin typeface="Calibri"/>
              <a:ea typeface="Calibri"/>
              <a:cs typeface="Calibri"/>
              <a:sym typeface="Calibri"/>
            </a:endParaRPr>
          </a:p>
        </p:txBody>
      </p:sp>
      <p:sp>
        <p:nvSpPr>
          <p:cNvPr id="1995" name="Google Shape;1995;p50"/>
          <p:cNvSpPr txBox="1"/>
          <p:nvPr/>
        </p:nvSpPr>
        <p:spPr>
          <a:xfrm>
            <a:off x="2742369" y="3236850"/>
            <a:ext cx="7917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rgbClr val="525252"/>
                </a:solidFill>
                <a:latin typeface="Calibri"/>
                <a:ea typeface="Calibri"/>
                <a:cs typeface="Calibri"/>
                <a:sym typeface="Calibri"/>
              </a:rPr>
              <a:t>4 to 6 months</a:t>
            </a:r>
            <a:endParaRPr sz="900">
              <a:solidFill>
                <a:srgbClr val="525252"/>
              </a:solidFill>
              <a:latin typeface="Calibri"/>
              <a:ea typeface="Calibri"/>
              <a:cs typeface="Calibri"/>
              <a:sym typeface="Calibri"/>
            </a:endParaRPr>
          </a:p>
        </p:txBody>
      </p:sp>
      <p:sp>
        <p:nvSpPr>
          <p:cNvPr id="1996" name="Google Shape;1996;p50"/>
          <p:cNvSpPr/>
          <p:nvPr/>
        </p:nvSpPr>
        <p:spPr>
          <a:xfrm>
            <a:off x="243656" y="1865480"/>
            <a:ext cx="2507700" cy="7089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chemeClr val="lt1"/>
                </a:solidFill>
                <a:latin typeface="Calibri"/>
                <a:ea typeface="Calibri"/>
                <a:cs typeface="Calibri"/>
                <a:sym typeface="Calibri"/>
              </a:rPr>
              <a:t>Common core</a:t>
            </a:r>
            <a:endParaRPr sz="1100">
              <a:solidFill>
                <a:schemeClr val="lt1"/>
              </a:solidFill>
              <a:latin typeface="Calibri"/>
              <a:ea typeface="Calibri"/>
              <a:cs typeface="Calibri"/>
              <a:sym typeface="Calibri"/>
            </a:endParaRPr>
          </a:p>
        </p:txBody>
      </p:sp>
      <p:sp>
        <p:nvSpPr>
          <p:cNvPr id="1997" name="Google Shape;1997;p50"/>
          <p:cNvSpPr/>
          <p:nvPr/>
        </p:nvSpPr>
        <p:spPr>
          <a:xfrm>
            <a:off x="3587379" y="1860998"/>
            <a:ext cx="841200" cy="7089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a:p>
            <a:pPr indent="0" lvl="0" marL="0" marR="0" rtl="0" algn="ctr">
              <a:spcBef>
                <a:spcPts val="0"/>
              </a:spcBef>
              <a:spcAft>
                <a:spcPts val="0"/>
              </a:spcAft>
              <a:buNone/>
            </a:pPr>
            <a:r>
              <a:rPr lang="en" sz="1100">
                <a:solidFill>
                  <a:schemeClr val="lt1"/>
                </a:solidFill>
                <a:latin typeface="Calibri"/>
                <a:ea typeface="Calibri"/>
                <a:cs typeface="Calibri"/>
                <a:sym typeface="Calibri"/>
              </a:rPr>
              <a:t>Outer circle projects</a:t>
            </a:r>
            <a:endParaRPr sz="1100">
              <a:solidFill>
                <a:schemeClr val="lt1"/>
              </a:solidFill>
              <a:latin typeface="Calibri"/>
              <a:ea typeface="Calibri"/>
              <a:cs typeface="Calibri"/>
              <a:sym typeface="Calibri"/>
            </a:endParaRPr>
          </a:p>
          <a:p>
            <a:pPr indent="0" lvl="0" marL="0" marR="0" rtl="0" algn="ctr">
              <a:spcBef>
                <a:spcPts val="0"/>
              </a:spcBef>
              <a:spcAft>
                <a:spcPts val="0"/>
              </a:spcAft>
              <a:buNone/>
            </a:pPr>
            <a:r>
              <a:rPr lang="en" sz="1100">
                <a:solidFill>
                  <a:schemeClr val="lt1"/>
                </a:solidFill>
                <a:latin typeface="Calibri"/>
                <a:ea typeface="Calibri"/>
                <a:cs typeface="Calibri"/>
                <a:sym typeface="Calibri"/>
              </a:rPr>
              <a:t>L 14 *</a:t>
            </a:r>
            <a:endParaRPr sz="1100"/>
          </a:p>
        </p:txBody>
      </p:sp>
      <p:sp>
        <p:nvSpPr>
          <p:cNvPr id="1998" name="Google Shape;1998;p50"/>
          <p:cNvSpPr/>
          <p:nvPr/>
        </p:nvSpPr>
        <p:spPr>
          <a:xfrm>
            <a:off x="4985242" y="1416050"/>
            <a:ext cx="841200" cy="46770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chemeClr val="lt1"/>
                </a:solidFill>
                <a:latin typeface="Calibri"/>
                <a:ea typeface="Calibri"/>
                <a:cs typeface="Calibri"/>
                <a:sym typeface="Calibri"/>
              </a:rPr>
              <a:t>Internship 2</a:t>
            </a:r>
            <a:endParaRPr sz="1100"/>
          </a:p>
          <a:p>
            <a:pPr indent="0" lvl="0" marL="0" marR="0" rtl="0" algn="ctr">
              <a:spcBef>
                <a:spcPts val="0"/>
              </a:spcBef>
              <a:spcAft>
                <a:spcPts val="0"/>
              </a:spcAft>
              <a:buNone/>
            </a:pPr>
            <a:r>
              <a:rPr lang="en" sz="1100">
                <a:solidFill>
                  <a:schemeClr val="lt1"/>
                </a:solidFill>
                <a:latin typeface="Calibri"/>
                <a:ea typeface="Calibri"/>
                <a:cs typeface="Calibri"/>
                <a:sym typeface="Calibri"/>
              </a:rPr>
              <a:t>L16</a:t>
            </a:r>
            <a:endParaRPr sz="1100"/>
          </a:p>
        </p:txBody>
      </p:sp>
      <p:sp>
        <p:nvSpPr>
          <p:cNvPr id="1999" name="Google Shape;1999;p50"/>
          <p:cNvSpPr/>
          <p:nvPr/>
        </p:nvSpPr>
        <p:spPr>
          <a:xfrm>
            <a:off x="2742257" y="1863000"/>
            <a:ext cx="841200" cy="70890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chemeClr val="lt1"/>
                </a:solidFill>
                <a:latin typeface="Calibri"/>
                <a:ea typeface="Calibri"/>
                <a:cs typeface="Calibri"/>
                <a:sym typeface="Calibri"/>
              </a:rPr>
              <a:t>Internship 1</a:t>
            </a:r>
            <a:endParaRPr sz="1100"/>
          </a:p>
          <a:p>
            <a:pPr indent="0" lvl="0" marL="0" marR="0" rtl="0" algn="ctr">
              <a:spcBef>
                <a:spcPts val="0"/>
              </a:spcBef>
              <a:spcAft>
                <a:spcPts val="0"/>
              </a:spcAft>
              <a:buNone/>
            </a:pPr>
            <a:r>
              <a:rPr lang="en" sz="1100">
                <a:solidFill>
                  <a:schemeClr val="lt1"/>
                </a:solidFill>
                <a:latin typeface="Calibri"/>
                <a:ea typeface="Calibri"/>
                <a:cs typeface="Calibri"/>
                <a:sym typeface="Calibri"/>
              </a:rPr>
              <a:t>L11 – to 13</a:t>
            </a:r>
            <a:endParaRPr sz="1100"/>
          </a:p>
        </p:txBody>
      </p:sp>
      <p:sp>
        <p:nvSpPr>
          <p:cNvPr id="2000" name="Google Shape;2000;p50"/>
          <p:cNvSpPr/>
          <p:nvPr/>
        </p:nvSpPr>
        <p:spPr>
          <a:xfrm>
            <a:off x="4980124" y="2583118"/>
            <a:ext cx="841200" cy="4686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chemeClr val="lt1"/>
                </a:solidFill>
                <a:latin typeface="Calibri"/>
                <a:ea typeface="Calibri"/>
                <a:cs typeface="Calibri"/>
                <a:sym typeface="Calibri"/>
              </a:rPr>
              <a:t>Outer circle projects</a:t>
            </a:r>
            <a:endParaRPr sz="1100">
              <a:solidFill>
                <a:schemeClr val="lt1"/>
              </a:solidFill>
              <a:latin typeface="Calibri"/>
              <a:ea typeface="Calibri"/>
              <a:cs typeface="Calibri"/>
              <a:sym typeface="Calibri"/>
            </a:endParaRPr>
          </a:p>
          <a:p>
            <a:pPr indent="0" lvl="0" marL="0" marR="0" rtl="0" algn="ctr">
              <a:spcBef>
                <a:spcPts val="0"/>
              </a:spcBef>
              <a:spcAft>
                <a:spcPts val="0"/>
              </a:spcAft>
              <a:buNone/>
            </a:pPr>
            <a:r>
              <a:rPr lang="en" sz="1100">
                <a:solidFill>
                  <a:schemeClr val="lt1"/>
                </a:solidFill>
                <a:latin typeface="Calibri"/>
                <a:ea typeface="Calibri"/>
                <a:cs typeface="Calibri"/>
                <a:sym typeface="Calibri"/>
              </a:rPr>
              <a:t>L 16</a:t>
            </a:r>
            <a:endParaRPr sz="1100"/>
          </a:p>
        </p:txBody>
      </p:sp>
      <p:sp>
        <p:nvSpPr>
          <p:cNvPr id="2001" name="Google Shape;2001;p50"/>
          <p:cNvSpPr/>
          <p:nvPr/>
        </p:nvSpPr>
        <p:spPr>
          <a:xfrm>
            <a:off x="6411653" y="1893809"/>
            <a:ext cx="838200" cy="701400"/>
          </a:xfrm>
          <a:prstGeom prst="round2DiagRect">
            <a:avLst>
              <a:gd fmla="val 16667" name="adj1"/>
              <a:gd fmla="val 0" name="adj2"/>
            </a:avLst>
          </a:prstGeom>
          <a:solidFill>
            <a:srgbClr val="757070"/>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None/>
            </a:pPr>
            <a:r>
              <a:rPr lang="en" sz="1100">
                <a:solidFill>
                  <a:schemeClr val="lt1"/>
                </a:solidFill>
                <a:latin typeface="Calibri"/>
                <a:ea typeface="Calibri"/>
                <a:cs typeface="Calibri"/>
                <a:sym typeface="Calibri"/>
              </a:rPr>
              <a:t>Software developer Certificate</a:t>
            </a:r>
            <a:endParaRPr sz="1100">
              <a:solidFill>
                <a:schemeClr val="lt1"/>
              </a:solidFill>
              <a:latin typeface="Calibri"/>
              <a:ea typeface="Calibri"/>
              <a:cs typeface="Calibri"/>
              <a:sym typeface="Calibri"/>
            </a:endParaRPr>
          </a:p>
        </p:txBody>
      </p:sp>
      <p:cxnSp>
        <p:nvCxnSpPr>
          <p:cNvPr id="2002" name="Google Shape;2002;p50"/>
          <p:cNvCxnSpPr/>
          <p:nvPr/>
        </p:nvCxnSpPr>
        <p:spPr>
          <a:xfrm>
            <a:off x="259342" y="3528725"/>
            <a:ext cx="7968900" cy="15900"/>
          </a:xfrm>
          <a:prstGeom prst="straightConnector1">
            <a:avLst/>
          </a:prstGeom>
          <a:noFill/>
          <a:ln cap="flat" cmpd="sng" w="57150">
            <a:solidFill>
              <a:srgbClr val="525252"/>
            </a:solidFill>
            <a:prstDash val="solid"/>
            <a:miter lim="800000"/>
            <a:headEnd len="sm" w="sm" type="none"/>
            <a:tailEnd len="med" w="med" type="triangle"/>
          </a:ln>
        </p:spPr>
      </p:cxnSp>
      <p:cxnSp>
        <p:nvCxnSpPr>
          <p:cNvPr id="2003" name="Google Shape;2003;p50"/>
          <p:cNvCxnSpPr/>
          <p:nvPr/>
        </p:nvCxnSpPr>
        <p:spPr>
          <a:xfrm>
            <a:off x="2742257" y="3436172"/>
            <a:ext cx="0" cy="171600"/>
          </a:xfrm>
          <a:prstGeom prst="straightConnector1">
            <a:avLst/>
          </a:prstGeom>
          <a:noFill/>
          <a:ln cap="flat" cmpd="sng" w="12700">
            <a:solidFill>
              <a:srgbClr val="525252"/>
            </a:solidFill>
            <a:prstDash val="solid"/>
            <a:miter lim="800000"/>
            <a:headEnd len="sm" w="sm" type="none"/>
            <a:tailEnd len="sm" w="sm" type="none"/>
          </a:ln>
        </p:spPr>
      </p:cxnSp>
      <p:cxnSp>
        <p:nvCxnSpPr>
          <p:cNvPr id="2004" name="Google Shape;2004;p50"/>
          <p:cNvCxnSpPr/>
          <p:nvPr/>
        </p:nvCxnSpPr>
        <p:spPr>
          <a:xfrm>
            <a:off x="3566453" y="3435161"/>
            <a:ext cx="0" cy="171600"/>
          </a:xfrm>
          <a:prstGeom prst="straightConnector1">
            <a:avLst/>
          </a:prstGeom>
          <a:noFill/>
          <a:ln cap="flat" cmpd="sng" w="12700">
            <a:solidFill>
              <a:srgbClr val="525252"/>
            </a:solidFill>
            <a:prstDash val="solid"/>
            <a:miter lim="800000"/>
            <a:headEnd len="sm" w="sm" type="none"/>
            <a:tailEnd len="sm" w="sm" type="none"/>
          </a:ln>
        </p:spPr>
      </p:cxnSp>
      <p:cxnSp>
        <p:nvCxnSpPr>
          <p:cNvPr id="2005" name="Google Shape;2005;p50"/>
          <p:cNvCxnSpPr/>
          <p:nvPr/>
        </p:nvCxnSpPr>
        <p:spPr>
          <a:xfrm>
            <a:off x="4413253" y="3443000"/>
            <a:ext cx="0" cy="171600"/>
          </a:xfrm>
          <a:prstGeom prst="straightConnector1">
            <a:avLst/>
          </a:prstGeom>
          <a:noFill/>
          <a:ln cap="flat" cmpd="sng" w="12700">
            <a:solidFill>
              <a:srgbClr val="525252"/>
            </a:solidFill>
            <a:prstDash val="solid"/>
            <a:miter lim="800000"/>
            <a:headEnd len="sm" w="sm" type="none"/>
            <a:tailEnd len="sm" w="sm" type="none"/>
          </a:ln>
        </p:spPr>
      </p:cxnSp>
      <p:cxnSp>
        <p:nvCxnSpPr>
          <p:cNvPr id="2006" name="Google Shape;2006;p50"/>
          <p:cNvCxnSpPr/>
          <p:nvPr/>
        </p:nvCxnSpPr>
        <p:spPr>
          <a:xfrm>
            <a:off x="6876122" y="3450875"/>
            <a:ext cx="0" cy="171600"/>
          </a:xfrm>
          <a:prstGeom prst="straightConnector1">
            <a:avLst/>
          </a:prstGeom>
          <a:noFill/>
          <a:ln cap="flat" cmpd="sng" w="12700">
            <a:solidFill>
              <a:srgbClr val="525252"/>
            </a:solidFill>
            <a:prstDash val="solid"/>
            <a:miter lim="800000"/>
            <a:headEnd len="sm" w="sm" type="none"/>
            <a:tailEnd len="sm" w="sm" type="none"/>
          </a:ln>
        </p:spPr>
      </p:cxnSp>
      <p:sp>
        <p:nvSpPr>
          <p:cNvPr id="2007" name="Google Shape;2007;p50"/>
          <p:cNvSpPr txBox="1"/>
          <p:nvPr/>
        </p:nvSpPr>
        <p:spPr>
          <a:xfrm>
            <a:off x="6197911" y="3213163"/>
            <a:ext cx="12657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rgbClr val="525252"/>
                </a:solidFill>
                <a:latin typeface="Calibri"/>
                <a:ea typeface="Calibri"/>
                <a:cs typeface="Calibri"/>
                <a:sym typeface="Calibri"/>
              </a:rPr>
              <a:t>Level 16= End of studies</a:t>
            </a:r>
            <a:endParaRPr sz="900">
              <a:solidFill>
                <a:srgbClr val="525252"/>
              </a:solidFill>
              <a:latin typeface="Calibri"/>
              <a:ea typeface="Calibri"/>
              <a:cs typeface="Calibri"/>
              <a:sym typeface="Calibri"/>
            </a:endParaRPr>
          </a:p>
        </p:txBody>
      </p:sp>
      <p:sp>
        <p:nvSpPr>
          <p:cNvPr id="2008" name="Google Shape;2008;p50"/>
          <p:cNvSpPr txBox="1"/>
          <p:nvPr/>
        </p:nvSpPr>
        <p:spPr>
          <a:xfrm>
            <a:off x="3583395" y="3222156"/>
            <a:ext cx="7917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rgbClr val="525252"/>
                </a:solidFill>
                <a:latin typeface="Calibri"/>
                <a:ea typeface="Calibri"/>
                <a:cs typeface="Calibri"/>
                <a:sym typeface="Calibri"/>
              </a:rPr>
              <a:t>4 to 6 months</a:t>
            </a:r>
            <a:endParaRPr sz="900">
              <a:solidFill>
                <a:srgbClr val="525252"/>
              </a:solidFill>
              <a:latin typeface="Calibri"/>
              <a:ea typeface="Calibri"/>
              <a:cs typeface="Calibri"/>
              <a:sym typeface="Calibri"/>
            </a:endParaRPr>
          </a:p>
        </p:txBody>
      </p:sp>
      <p:sp>
        <p:nvSpPr>
          <p:cNvPr id="2009" name="Google Shape;2009;p50"/>
          <p:cNvSpPr txBox="1"/>
          <p:nvPr/>
        </p:nvSpPr>
        <p:spPr>
          <a:xfrm>
            <a:off x="4615890" y="3213182"/>
            <a:ext cx="7917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rgbClr val="525252"/>
                </a:solidFill>
                <a:latin typeface="Calibri"/>
                <a:ea typeface="Calibri"/>
                <a:cs typeface="Calibri"/>
                <a:sym typeface="Calibri"/>
              </a:rPr>
              <a:t>4 to 6 months</a:t>
            </a:r>
            <a:endParaRPr sz="900">
              <a:solidFill>
                <a:srgbClr val="525252"/>
              </a:solidFill>
              <a:latin typeface="Calibri"/>
              <a:ea typeface="Calibri"/>
              <a:cs typeface="Calibri"/>
              <a:sym typeface="Calibri"/>
            </a:endParaRPr>
          </a:p>
        </p:txBody>
      </p:sp>
      <p:pic>
        <p:nvPicPr>
          <p:cNvPr id="2010" name="Google Shape;2010;p50"/>
          <p:cNvPicPr preferRelativeResize="0"/>
          <p:nvPr/>
        </p:nvPicPr>
        <p:blipFill rotWithShape="1">
          <a:blip r:embed="rId3">
            <a:alphaModFix/>
          </a:blip>
          <a:srcRect b="0" l="0" r="0" t="0"/>
          <a:stretch/>
        </p:blipFill>
        <p:spPr>
          <a:xfrm>
            <a:off x="7273389" y="1798391"/>
            <a:ext cx="801728" cy="801728"/>
          </a:xfrm>
          <a:prstGeom prst="rect">
            <a:avLst/>
          </a:prstGeom>
          <a:noFill/>
          <a:ln>
            <a:noFill/>
          </a:ln>
        </p:spPr>
      </p:pic>
      <p:cxnSp>
        <p:nvCxnSpPr>
          <p:cNvPr id="2011" name="Google Shape;2011;p50"/>
          <p:cNvCxnSpPr>
            <a:stCxn id="1997" idx="3"/>
            <a:endCxn id="1998" idx="1"/>
          </p:cNvCxnSpPr>
          <p:nvPr/>
        </p:nvCxnSpPr>
        <p:spPr>
          <a:xfrm flipH="1" rot="10800000">
            <a:off x="4428579" y="1649948"/>
            <a:ext cx="556800" cy="565500"/>
          </a:xfrm>
          <a:prstGeom prst="straightConnector1">
            <a:avLst/>
          </a:prstGeom>
          <a:noFill/>
          <a:ln cap="flat" cmpd="sng" w="28575">
            <a:solidFill>
              <a:srgbClr val="757070"/>
            </a:solidFill>
            <a:prstDash val="solid"/>
            <a:miter lim="800000"/>
            <a:headEnd len="sm" w="sm" type="none"/>
            <a:tailEnd len="med" w="med" type="triangle"/>
          </a:ln>
        </p:spPr>
      </p:cxnSp>
      <p:cxnSp>
        <p:nvCxnSpPr>
          <p:cNvPr id="2012" name="Google Shape;2012;p50"/>
          <p:cNvCxnSpPr>
            <a:stCxn id="1997" idx="3"/>
            <a:endCxn id="2000" idx="1"/>
          </p:cNvCxnSpPr>
          <p:nvPr/>
        </p:nvCxnSpPr>
        <p:spPr>
          <a:xfrm>
            <a:off x="4428579" y="2215448"/>
            <a:ext cx="551400" cy="602100"/>
          </a:xfrm>
          <a:prstGeom prst="straightConnector1">
            <a:avLst/>
          </a:prstGeom>
          <a:noFill/>
          <a:ln cap="flat" cmpd="sng" w="28575">
            <a:solidFill>
              <a:srgbClr val="757070"/>
            </a:solidFill>
            <a:prstDash val="solid"/>
            <a:miter lim="800000"/>
            <a:headEnd len="sm" w="sm" type="none"/>
            <a:tailEnd len="med" w="med" type="triangle"/>
          </a:ln>
        </p:spPr>
      </p:cxnSp>
      <p:cxnSp>
        <p:nvCxnSpPr>
          <p:cNvPr id="2013" name="Google Shape;2013;p50"/>
          <p:cNvCxnSpPr>
            <a:stCxn id="2000" idx="3"/>
            <a:endCxn id="2001" idx="2"/>
          </p:cNvCxnSpPr>
          <p:nvPr/>
        </p:nvCxnSpPr>
        <p:spPr>
          <a:xfrm flipH="1" rot="10800000">
            <a:off x="5821324" y="2244418"/>
            <a:ext cx="590400" cy="573000"/>
          </a:xfrm>
          <a:prstGeom prst="straightConnector1">
            <a:avLst/>
          </a:prstGeom>
          <a:noFill/>
          <a:ln cap="flat" cmpd="sng" w="28575">
            <a:solidFill>
              <a:srgbClr val="757070"/>
            </a:solidFill>
            <a:prstDash val="solid"/>
            <a:miter lim="800000"/>
            <a:headEnd len="sm" w="sm" type="none"/>
            <a:tailEnd len="med" w="med" type="triangle"/>
          </a:ln>
        </p:spPr>
      </p:cxnSp>
      <p:cxnSp>
        <p:nvCxnSpPr>
          <p:cNvPr id="2014" name="Google Shape;2014;p50"/>
          <p:cNvCxnSpPr>
            <a:stCxn id="1998" idx="3"/>
            <a:endCxn id="2001" idx="2"/>
          </p:cNvCxnSpPr>
          <p:nvPr/>
        </p:nvCxnSpPr>
        <p:spPr>
          <a:xfrm>
            <a:off x="5826442" y="1649900"/>
            <a:ext cx="585300" cy="594600"/>
          </a:xfrm>
          <a:prstGeom prst="straightConnector1">
            <a:avLst/>
          </a:prstGeom>
          <a:noFill/>
          <a:ln cap="flat" cmpd="sng" w="28575">
            <a:solidFill>
              <a:srgbClr val="757070"/>
            </a:solidFill>
            <a:prstDash val="solid"/>
            <a:miter lim="800000"/>
            <a:headEnd len="sm" w="sm" type="none"/>
            <a:tailEnd len="med" w="med" type="triangle"/>
          </a:ln>
        </p:spPr>
      </p:cxnSp>
      <p:sp>
        <p:nvSpPr>
          <p:cNvPr id="2015" name="Google Shape;2015;p50"/>
          <p:cNvSpPr/>
          <p:nvPr/>
        </p:nvSpPr>
        <p:spPr>
          <a:xfrm>
            <a:off x="5198229" y="2074310"/>
            <a:ext cx="411000" cy="411000"/>
          </a:xfrm>
          <a:prstGeom prst="ellipse">
            <a:avLst/>
          </a:prstGeom>
          <a:no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or</a:t>
            </a:r>
            <a:endParaRPr sz="1100"/>
          </a:p>
        </p:txBody>
      </p:sp>
      <p:sp>
        <p:nvSpPr>
          <p:cNvPr id="2016" name="Google Shape;2016;p50"/>
          <p:cNvSpPr txBox="1"/>
          <p:nvPr>
            <p:ph idx="4294967295" type="title"/>
          </p:nvPr>
        </p:nvSpPr>
        <p:spPr>
          <a:xfrm>
            <a:off x="1271016" y="338328"/>
            <a:ext cx="66111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Certification  @ 1337 / 42 to Level 16</a:t>
            </a:r>
            <a:endParaRPr/>
          </a:p>
        </p:txBody>
      </p:sp>
      <p:sp>
        <p:nvSpPr>
          <p:cNvPr id="2017" name="Google Shape;2017;p50"/>
          <p:cNvSpPr txBox="1"/>
          <p:nvPr/>
        </p:nvSpPr>
        <p:spPr>
          <a:xfrm>
            <a:off x="711025" y="4116275"/>
            <a:ext cx="732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lang="en"/>
              <a:t>before you start internship 2, it is highly recommended to be as close as possible to level 14.8 to reach level 16 after passing internship 2 without any additional project.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1" name="Shape 2021"/>
        <p:cNvGrpSpPr/>
        <p:nvPr/>
      </p:nvGrpSpPr>
      <p:grpSpPr>
        <a:xfrm>
          <a:off x="0" y="0"/>
          <a:ext cx="0" cy="0"/>
          <a:chOff x="0" y="0"/>
          <a:chExt cx="0" cy="0"/>
        </a:xfrm>
      </p:grpSpPr>
      <p:sp>
        <p:nvSpPr>
          <p:cNvPr id="2022" name="Google Shape;2022;p51"/>
          <p:cNvSpPr txBox="1"/>
          <p:nvPr/>
        </p:nvSpPr>
        <p:spPr>
          <a:xfrm>
            <a:off x="3764368" y="4532537"/>
            <a:ext cx="639900" cy="2079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rgbClr val="FF0000"/>
                </a:solidFill>
                <a:latin typeface="Calibri"/>
                <a:ea typeface="Calibri"/>
                <a:cs typeface="Calibri"/>
                <a:sym typeface="Calibri"/>
              </a:rPr>
              <a:t>18 </a:t>
            </a:r>
            <a:r>
              <a:rPr lang="en" sz="900">
                <a:solidFill>
                  <a:srgbClr val="FF0000"/>
                </a:solidFill>
                <a:latin typeface="Calibri"/>
                <a:ea typeface="Calibri"/>
                <a:cs typeface="Calibri"/>
                <a:sym typeface="Calibri"/>
              </a:rPr>
              <a:t>months</a:t>
            </a:r>
            <a:endParaRPr sz="900">
              <a:solidFill>
                <a:srgbClr val="FF0000"/>
              </a:solidFill>
              <a:latin typeface="Calibri"/>
              <a:ea typeface="Calibri"/>
              <a:cs typeface="Calibri"/>
              <a:sym typeface="Calibri"/>
            </a:endParaRPr>
          </a:p>
        </p:txBody>
      </p:sp>
      <p:sp>
        <p:nvSpPr>
          <p:cNvPr id="2023" name="Google Shape;2023;p51"/>
          <p:cNvSpPr txBox="1"/>
          <p:nvPr/>
        </p:nvSpPr>
        <p:spPr>
          <a:xfrm>
            <a:off x="6668473" y="4476422"/>
            <a:ext cx="5811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rgbClr val="525252"/>
                </a:solidFill>
                <a:latin typeface="Calibri"/>
                <a:ea typeface="Calibri"/>
                <a:cs typeface="Calibri"/>
                <a:sym typeface="Calibri"/>
              </a:rPr>
              <a:t>6 months</a:t>
            </a:r>
            <a:endParaRPr sz="900">
              <a:solidFill>
                <a:srgbClr val="525252"/>
              </a:solidFill>
              <a:latin typeface="Calibri"/>
              <a:ea typeface="Calibri"/>
              <a:cs typeface="Calibri"/>
              <a:sym typeface="Calibri"/>
            </a:endParaRPr>
          </a:p>
        </p:txBody>
      </p:sp>
      <p:sp>
        <p:nvSpPr>
          <p:cNvPr id="2024" name="Google Shape;2024;p51"/>
          <p:cNvSpPr/>
          <p:nvPr/>
        </p:nvSpPr>
        <p:spPr>
          <a:xfrm>
            <a:off x="1640914" y="3178073"/>
            <a:ext cx="4897500" cy="7089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chemeClr val="lt1"/>
                </a:solidFill>
                <a:latin typeface="Calibri"/>
                <a:ea typeface="Calibri"/>
                <a:cs typeface="Calibri"/>
                <a:sym typeface="Calibri"/>
              </a:rPr>
              <a:t>Outer circle project</a:t>
            </a:r>
            <a:endParaRPr sz="1100">
              <a:solidFill>
                <a:schemeClr val="lt1"/>
              </a:solidFill>
              <a:latin typeface="Calibri"/>
              <a:ea typeface="Calibri"/>
              <a:cs typeface="Calibri"/>
              <a:sym typeface="Calibri"/>
            </a:endParaRPr>
          </a:p>
          <a:p>
            <a:pPr indent="0" lvl="0" marL="0" marR="0" rtl="0" algn="ctr">
              <a:spcBef>
                <a:spcPts val="0"/>
              </a:spcBef>
              <a:spcAft>
                <a:spcPts val="0"/>
              </a:spcAft>
              <a:buNone/>
            </a:pPr>
            <a:r>
              <a:rPr lang="en" sz="1100">
                <a:solidFill>
                  <a:schemeClr val="lt1"/>
                </a:solidFill>
                <a:latin typeface="Calibri"/>
                <a:ea typeface="Calibri"/>
                <a:cs typeface="Calibri"/>
                <a:sym typeface="Calibri"/>
              </a:rPr>
              <a:t>L 13 – to 20</a:t>
            </a:r>
            <a:endParaRPr sz="1100"/>
          </a:p>
        </p:txBody>
      </p:sp>
      <p:sp>
        <p:nvSpPr>
          <p:cNvPr id="2025" name="Google Shape;2025;p51"/>
          <p:cNvSpPr/>
          <p:nvPr/>
        </p:nvSpPr>
        <p:spPr>
          <a:xfrm>
            <a:off x="6538440" y="3180829"/>
            <a:ext cx="841200" cy="70890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chemeClr val="lt1"/>
                </a:solidFill>
                <a:latin typeface="Calibri"/>
                <a:ea typeface="Calibri"/>
                <a:cs typeface="Calibri"/>
                <a:sym typeface="Calibri"/>
              </a:rPr>
              <a:t>Internship 2</a:t>
            </a:r>
            <a:endParaRPr sz="1100"/>
          </a:p>
          <a:p>
            <a:pPr indent="0" lvl="0" marL="0" marR="0" rtl="0" algn="ctr">
              <a:spcBef>
                <a:spcPts val="0"/>
              </a:spcBef>
              <a:spcAft>
                <a:spcPts val="0"/>
              </a:spcAft>
              <a:buNone/>
            </a:pPr>
            <a:r>
              <a:rPr lang="en" sz="1100">
                <a:solidFill>
                  <a:schemeClr val="lt1"/>
                </a:solidFill>
                <a:latin typeface="Calibri"/>
                <a:ea typeface="Calibri"/>
                <a:cs typeface="Calibri"/>
                <a:sym typeface="Calibri"/>
              </a:rPr>
              <a:t>L21</a:t>
            </a:r>
            <a:endParaRPr sz="1100"/>
          </a:p>
        </p:txBody>
      </p:sp>
      <p:sp>
        <p:nvSpPr>
          <p:cNvPr id="2026" name="Google Shape;2026;p51"/>
          <p:cNvSpPr/>
          <p:nvPr/>
        </p:nvSpPr>
        <p:spPr>
          <a:xfrm>
            <a:off x="7560535" y="3184505"/>
            <a:ext cx="838200" cy="701400"/>
          </a:xfrm>
          <a:prstGeom prst="round2DiagRect">
            <a:avLst>
              <a:gd fmla="val 16667" name="adj1"/>
              <a:gd fmla="val 0" name="adj2"/>
            </a:avLst>
          </a:prstGeom>
          <a:solidFill>
            <a:srgbClr val="757070"/>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None/>
            </a:pPr>
            <a:r>
              <a:rPr lang="en" sz="1100">
                <a:solidFill>
                  <a:schemeClr val="lt1"/>
                </a:solidFill>
                <a:latin typeface="Calibri"/>
                <a:ea typeface="Calibri"/>
                <a:cs typeface="Calibri"/>
                <a:sym typeface="Calibri"/>
              </a:rPr>
              <a:t>IT Architect Expert</a:t>
            </a:r>
            <a:endParaRPr sz="1100"/>
          </a:p>
          <a:p>
            <a:pPr indent="0" lvl="0" marL="0" marR="0" rtl="0" algn="ctr">
              <a:lnSpc>
                <a:spcPct val="90000"/>
              </a:lnSpc>
              <a:spcBef>
                <a:spcPts val="400"/>
              </a:spcBef>
              <a:spcAft>
                <a:spcPts val="0"/>
              </a:spcAft>
              <a:buNone/>
            </a:pPr>
            <a:r>
              <a:rPr lang="en" sz="1100">
                <a:solidFill>
                  <a:schemeClr val="lt1"/>
                </a:solidFill>
                <a:latin typeface="Calibri"/>
                <a:ea typeface="Calibri"/>
                <a:cs typeface="Calibri"/>
                <a:sym typeface="Calibri"/>
              </a:rPr>
              <a:t>Certificate</a:t>
            </a:r>
            <a:endParaRPr sz="1100">
              <a:solidFill>
                <a:schemeClr val="lt1"/>
              </a:solidFill>
              <a:latin typeface="Calibri"/>
              <a:ea typeface="Calibri"/>
              <a:cs typeface="Calibri"/>
              <a:sym typeface="Calibri"/>
            </a:endParaRPr>
          </a:p>
        </p:txBody>
      </p:sp>
      <p:cxnSp>
        <p:nvCxnSpPr>
          <p:cNvPr id="2027" name="Google Shape;2027;p51"/>
          <p:cNvCxnSpPr/>
          <p:nvPr/>
        </p:nvCxnSpPr>
        <p:spPr>
          <a:xfrm>
            <a:off x="1647707" y="4835806"/>
            <a:ext cx="6750900" cy="0"/>
          </a:xfrm>
          <a:prstGeom prst="straightConnector1">
            <a:avLst/>
          </a:prstGeom>
          <a:noFill/>
          <a:ln cap="flat" cmpd="sng" w="57150">
            <a:solidFill>
              <a:srgbClr val="525252"/>
            </a:solidFill>
            <a:prstDash val="solid"/>
            <a:miter lim="800000"/>
            <a:headEnd len="sm" w="sm" type="none"/>
            <a:tailEnd len="med" w="med" type="triangle"/>
          </a:ln>
        </p:spPr>
      </p:cxnSp>
      <p:cxnSp>
        <p:nvCxnSpPr>
          <p:cNvPr id="2028" name="Google Shape;2028;p51"/>
          <p:cNvCxnSpPr/>
          <p:nvPr/>
        </p:nvCxnSpPr>
        <p:spPr>
          <a:xfrm>
            <a:off x="6512829" y="4743253"/>
            <a:ext cx="0" cy="171600"/>
          </a:xfrm>
          <a:prstGeom prst="straightConnector1">
            <a:avLst/>
          </a:prstGeom>
          <a:noFill/>
          <a:ln cap="flat" cmpd="sng" w="12700">
            <a:solidFill>
              <a:srgbClr val="525252"/>
            </a:solidFill>
            <a:prstDash val="solid"/>
            <a:miter lim="800000"/>
            <a:headEnd len="sm" w="sm" type="none"/>
            <a:tailEnd len="sm" w="sm" type="none"/>
          </a:ln>
        </p:spPr>
      </p:cxnSp>
      <p:cxnSp>
        <p:nvCxnSpPr>
          <p:cNvPr id="2029" name="Google Shape;2029;p51"/>
          <p:cNvCxnSpPr/>
          <p:nvPr/>
        </p:nvCxnSpPr>
        <p:spPr>
          <a:xfrm>
            <a:off x="7368484" y="4742242"/>
            <a:ext cx="0" cy="171600"/>
          </a:xfrm>
          <a:prstGeom prst="straightConnector1">
            <a:avLst/>
          </a:prstGeom>
          <a:noFill/>
          <a:ln cap="flat" cmpd="sng" w="12700">
            <a:solidFill>
              <a:srgbClr val="525252"/>
            </a:solidFill>
            <a:prstDash val="solid"/>
            <a:miter lim="800000"/>
            <a:headEnd len="sm" w="sm" type="none"/>
            <a:tailEnd len="sm" w="sm" type="none"/>
          </a:ln>
        </p:spPr>
      </p:cxnSp>
      <p:sp>
        <p:nvSpPr>
          <p:cNvPr id="2030" name="Google Shape;2030;p51"/>
          <p:cNvSpPr txBox="1"/>
          <p:nvPr/>
        </p:nvSpPr>
        <p:spPr>
          <a:xfrm>
            <a:off x="7518870" y="4308995"/>
            <a:ext cx="797100" cy="484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900">
                <a:solidFill>
                  <a:srgbClr val="525252"/>
                </a:solidFill>
                <a:latin typeface="Calibri"/>
                <a:ea typeface="Calibri"/>
                <a:cs typeface="Calibri"/>
                <a:sym typeface="Calibri"/>
              </a:rPr>
              <a:t>Level 21 </a:t>
            </a:r>
            <a:endParaRPr sz="1100"/>
          </a:p>
          <a:p>
            <a:pPr indent="0" lvl="0" marL="0" marR="0" rtl="0" algn="ctr">
              <a:spcBef>
                <a:spcPts val="0"/>
              </a:spcBef>
              <a:spcAft>
                <a:spcPts val="0"/>
              </a:spcAft>
              <a:buNone/>
            </a:pPr>
            <a:r>
              <a:rPr lang="en" sz="900">
                <a:solidFill>
                  <a:srgbClr val="525252"/>
                </a:solidFill>
                <a:latin typeface="Calibri"/>
                <a:ea typeface="Calibri"/>
                <a:cs typeface="Calibri"/>
                <a:sym typeface="Calibri"/>
              </a:rPr>
              <a:t>= </a:t>
            </a:r>
            <a:endParaRPr sz="1100"/>
          </a:p>
          <a:p>
            <a:pPr indent="0" lvl="0" marL="0" marR="0" rtl="0" algn="ctr">
              <a:spcBef>
                <a:spcPts val="0"/>
              </a:spcBef>
              <a:spcAft>
                <a:spcPts val="0"/>
              </a:spcAft>
              <a:buNone/>
            </a:pPr>
            <a:r>
              <a:rPr lang="en" sz="900">
                <a:solidFill>
                  <a:srgbClr val="525252"/>
                </a:solidFill>
                <a:latin typeface="Calibri"/>
                <a:ea typeface="Calibri"/>
                <a:cs typeface="Calibri"/>
                <a:sym typeface="Calibri"/>
              </a:rPr>
              <a:t>End of studies</a:t>
            </a:r>
            <a:endParaRPr sz="900">
              <a:solidFill>
                <a:srgbClr val="525252"/>
              </a:solidFill>
              <a:latin typeface="Calibri"/>
              <a:ea typeface="Calibri"/>
              <a:cs typeface="Calibri"/>
              <a:sym typeface="Calibri"/>
            </a:endParaRPr>
          </a:p>
        </p:txBody>
      </p:sp>
      <p:pic>
        <p:nvPicPr>
          <p:cNvPr id="2031" name="Google Shape;2031;p51"/>
          <p:cNvPicPr preferRelativeResize="0"/>
          <p:nvPr/>
        </p:nvPicPr>
        <p:blipFill rotWithShape="1">
          <a:blip r:embed="rId3">
            <a:alphaModFix/>
          </a:blip>
          <a:srcRect b="0" l="0" r="0" t="0"/>
          <a:stretch/>
        </p:blipFill>
        <p:spPr>
          <a:xfrm>
            <a:off x="8398640" y="3238552"/>
            <a:ext cx="647352" cy="647352"/>
          </a:xfrm>
          <a:prstGeom prst="rect">
            <a:avLst/>
          </a:prstGeom>
          <a:noFill/>
          <a:ln>
            <a:noFill/>
          </a:ln>
        </p:spPr>
      </p:pic>
      <p:cxnSp>
        <p:nvCxnSpPr>
          <p:cNvPr id="2032" name="Google Shape;2032;p51"/>
          <p:cNvCxnSpPr>
            <a:stCxn id="2025" idx="3"/>
            <a:endCxn id="2026" idx="2"/>
          </p:cNvCxnSpPr>
          <p:nvPr/>
        </p:nvCxnSpPr>
        <p:spPr>
          <a:xfrm>
            <a:off x="7379640" y="3535279"/>
            <a:ext cx="180900" cy="0"/>
          </a:xfrm>
          <a:prstGeom prst="straightConnector1">
            <a:avLst/>
          </a:prstGeom>
          <a:noFill/>
          <a:ln cap="flat" cmpd="sng" w="28575">
            <a:solidFill>
              <a:srgbClr val="92D050"/>
            </a:solidFill>
            <a:prstDash val="solid"/>
            <a:miter lim="800000"/>
            <a:headEnd len="sm" w="sm" type="none"/>
            <a:tailEnd len="med" w="med" type="triangle"/>
          </a:ln>
        </p:spPr>
      </p:cxnSp>
      <p:cxnSp>
        <p:nvCxnSpPr>
          <p:cNvPr id="2033" name="Google Shape;2033;p51"/>
          <p:cNvCxnSpPr/>
          <p:nvPr/>
        </p:nvCxnSpPr>
        <p:spPr>
          <a:xfrm>
            <a:off x="1647707" y="1746957"/>
            <a:ext cx="0" cy="1431300"/>
          </a:xfrm>
          <a:prstGeom prst="straightConnector1">
            <a:avLst/>
          </a:prstGeom>
          <a:noFill/>
          <a:ln cap="flat" cmpd="sng" w="28575">
            <a:solidFill>
              <a:srgbClr val="757070"/>
            </a:solidFill>
            <a:prstDash val="dash"/>
            <a:miter lim="800000"/>
            <a:headEnd len="sm" w="sm" type="none"/>
            <a:tailEnd len="sm" w="sm" type="none"/>
          </a:ln>
        </p:spPr>
      </p:cxnSp>
      <p:sp>
        <p:nvSpPr>
          <p:cNvPr id="2034" name="Google Shape;2034;p51"/>
          <p:cNvSpPr txBox="1"/>
          <p:nvPr>
            <p:ph idx="4294967295" type="title"/>
          </p:nvPr>
        </p:nvSpPr>
        <p:spPr>
          <a:xfrm>
            <a:off x="1271016" y="338328"/>
            <a:ext cx="66111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Certification  @ 1337 / 42 to Level 21</a:t>
            </a:r>
            <a:endParaRPr/>
          </a:p>
        </p:txBody>
      </p:sp>
      <p:pic>
        <p:nvPicPr>
          <p:cNvPr id="2035" name="Google Shape;2035;p51"/>
          <p:cNvPicPr preferRelativeResize="0"/>
          <p:nvPr/>
        </p:nvPicPr>
        <p:blipFill>
          <a:blip r:embed="rId4">
            <a:alphaModFix/>
          </a:blip>
          <a:stretch>
            <a:fillRect/>
          </a:stretch>
        </p:blipFill>
        <p:spPr>
          <a:xfrm>
            <a:off x="413925" y="894000"/>
            <a:ext cx="3756700" cy="1431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9" name="Shape 2039"/>
        <p:cNvGrpSpPr/>
        <p:nvPr/>
      </p:nvGrpSpPr>
      <p:grpSpPr>
        <a:xfrm>
          <a:off x="0" y="0"/>
          <a:ext cx="0" cy="0"/>
          <a:chOff x="0" y="0"/>
          <a:chExt cx="0" cy="0"/>
        </a:xfrm>
      </p:grpSpPr>
      <p:sp>
        <p:nvSpPr>
          <p:cNvPr id="2040" name="Google Shape;2040;p52"/>
          <p:cNvSpPr txBox="1"/>
          <p:nvPr>
            <p:ph type="title"/>
          </p:nvPr>
        </p:nvSpPr>
        <p:spPr>
          <a:xfrm>
            <a:off x="2487150" y="1441375"/>
            <a:ext cx="4509000" cy="19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Life</a:t>
            </a:r>
            <a:endParaRPr/>
          </a:p>
          <a:p>
            <a:pPr indent="0" lvl="0" marL="0" rtl="0" algn="ctr">
              <a:spcBef>
                <a:spcPts val="0"/>
              </a:spcBef>
              <a:spcAft>
                <a:spcPts val="0"/>
              </a:spcAft>
              <a:buNone/>
            </a:pPr>
            <a:r>
              <a:rPr lang="en"/>
              <a:t>@</a:t>
            </a:r>
            <a:endParaRPr/>
          </a:p>
          <a:p>
            <a:pPr indent="0" lvl="0" marL="0" rtl="0" algn="ctr">
              <a:spcBef>
                <a:spcPts val="0"/>
              </a:spcBef>
              <a:spcAft>
                <a:spcPts val="0"/>
              </a:spcAft>
              <a:buNone/>
            </a:pPr>
            <a:r>
              <a:rPr lang="en"/>
              <a:t>1337</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p35"/>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b="1" sz="2300"/>
          </a:p>
        </p:txBody>
      </p:sp>
      <p:sp>
        <p:nvSpPr>
          <p:cNvPr id="1889" name="Google Shape;1889;p35"/>
          <p:cNvSpPr txBox="1"/>
          <p:nvPr>
            <p:ph idx="1" type="body"/>
          </p:nvPr>
        </p:nvSpPr>
        <p:spPr>
          <a:xfrm>
            <a:off x="719250" y="1152150"/>
            <a:ext cx="7705500" cy="3529500"/>
          </a:xfrm>
          <a:prstGeom prst="rect">
            <a:avLst/>
          </a:prstGeom>
        </p:spPr>
        <p:txBody>
          <a:bodyPr anchorCtr="0" anchor="ctr" bIns="91425" lIns="91425" spcFirstLastPara="1" rIns="91425" wrap="square" tIns="91425">
            <a:noAutofit/>
          </a:bodyPr>
          <a:lstStyle/>
          <a:p>
            <a:pPr indent="0" lvl="0" marL="0" rtl="0" algn="just">
              <a:lnSpc>
                <a:spcPct val="100000"/>
              </a:lnSpc>
              <a:spcBef>
                <a:spcPts val="600"/>
              </a:spcBef>
              <a:spcAft>
                <a:spcPts val="0"/>
              </a:spcAft>
              <a:buNone/>
            </a:pPr>
            <a:r>
              <a:rPr lang="en" sz="1400">
                <a:solidFill>
                  <a:srgbClr val="595959"/>
                </a:solidFill>
              </a:rPr>
              <a:t>During the 4 weeks of “la piscine”, determination and stamina made it possible for you to surpass your limits and level up quickly, and while earning knowledge you gained just as much friends to share the good news with.</a:t>
            </a:r>
            <a:endParaRPr sz="1400">
              <a:solidFill>
                <a:srgbClr val="595959"/>
              </a:solidFill>
            </a:endParaRPr>
          </a:p>
          <a:p>
            <a:pPr indent="0" lvl="0" marL="0" rtl="0" algn="just">
              <a:lnSpc>
                <a:spcPct val="100000"/>
              </a:lnSpc>
              <a:spcBef>
                <a:spcPts val="600"/>
              </a:spcBef>
              <a:spcAft>
                <a:spcPts val="0"/>
              </a:spcAft>
              <a:buNone/>
            </a:pPr>
            <a:r>
              <a:rPr lang="en" sz="1400">
                <a:solidFill>
                  <a:srgbClr val="595959"/>
                </a:solidFill>
              </a:rPr>
              <a:t>Now that you successfully joined the family, we welcome you between us and hope for you to learn as much as possible from the sea that is your curriculum.</a:t>
            </a:r>
            <a:endParaRPr sz="1400">
              <a:solidFill>
                <a:srgbClr val="595959"/>
              </a:solidFill>
            </a:endParaRPr>
          </a:p>
          <a:p>
            <a:pPr indent="0" lvl="0" marL="0" rtl="0" algn="just">
              <a:lnSpc>
                <a:spcPct val="100000"/>
              </a:lnSpc>
              <a:spcBef>
                <a:spcPts val="600"/>
              </a:spcBef>
              <a:spcAft>
                <a:spcPts val="600"/>
              </a:spcAft>
              <a:buNone/>
            </a:pPr>
            <a:r>
              <a:t/>
            </a:r>
            <a:endParaRPr sz="1400">
              <a:solidFill>
                <a:srgbClr val="59595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53"/>
          <p:cNvSpPr txBox="1"/>
          <p:nvPr>
            <p:ph type="title"/>
          </p:nvPr>
        </p:nvSpPr>
        <p:spPr>
          <a:xfrm>
            <a:off x="2533750" y="2480475"/>
            <a:ext cx="37689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Support</a:t>
            </a:r>
            <a:endParaRPr sz="4700"/>
          </a:p>
        </p:txBody>
      </p:sp>
      <p:sp>
        <p:nvSpPr>
          <p:cNvPr id="2046" name="Google Shape;2046;p53"/>
          <p:cNvSpPr txBox="1"/>
          <p:nvPr>
            <p:ph idx="2" type="title"/>
          </p:nvPr>
        </p:nvSpPr>
        <p:spPr>
          <a:xfrm>
            <a:off x="2934400" y="1410663"/>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0" name="Shape 2050"/>
        <p:cNvGrpSpPr/>
        <p:nvPr/>
      </p:nvGrpSpPr>
      <p:grpSpPr>
        <a:xfrm>
          <a:off x="0" y="0"/>
          <a:ext cx="0" cy="0"/>
          <a:chOff x="0" y="0"/>
          <a:chExt cx="0" cy="0"/>
        </a:xfrm>
      </p:grpSpPr>
      <p:sp>
        <p:nvSpPr>
          <p:cNvPr id="2051" name="Google Shape;2051;p54"/>
          <p:cNvSpPr txBox="1"/>
          <p:nvPr>
            <p:ph idx="1" type="subTitle"/>
          </p:nvPr>
        </p:nvSpPr>
        <p:spPr>
          <a:xfrm>
            <a:off x="633275" y="1437025"/>
            <a:ext cx="4008600" cy="26562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600"/>
              </a:spcBef>
              <a:spcAft>
                <a:spcPts val="0"/>
              </a:spcAft>
              <a:buNone/>
            </a:pPr>
            <a:r>
              <a:rPr lang="en">
                <a:solidFill>
                  <a:srgbClr val="595959"/>
                </a:solidFill>
                <a:latin typeface="Barlow Semi Condensed"/>
                <a:ea typeface="Barlow Semi Condensed"/>
                <a:cs typeface="Barlow Semi Condensed"/>
                <a:sym typeface="Barlow Semi Condensed"/>
              </a:rPr>
              <a:t>1337 provides you with many services to ensure your well being during the period of your studies! These services are However granted only when some conditions are met. </a:t>
            </a:r>
            <a:endParaRPr>
              <a:solidFill>
                <a:srgbClr val="595959"/>
              </a:solidFill>
              <a:latin typeface="Barlow Semi Condensed"/>
              <a:ea typeface="Barlow Semi Condensed"/>
              <a:cs typeface="Barlow Semi Condensed"/>
              <a:sym typeface="Barlow Semi Condensed"/>
            </a:endParaRPr>
          </a:p>
          <a:p>
            <a:pPr indent="-317500" lvl="0" marL="457200" rtl="0" algn="just">
              <a:lnSpc>
                <a:spcPct val="100000"/>
              </a:lnSpc>
              <a:spcBef>
                <a:spcPts val="600"/>
              </a:spcBef>
              <a:spcAft>
                <a:spcPts val="0"/>
              </a:spcAft>
              <a:buClr>
                <a:srgbClr val="595959"/>
              </a:buClr>
              <a:buSzPts val="1400"/>
              <a:buFont typeface="Barlow Semi Condensed"/>
              <a:buChar char="●"/>
            </a:pPr>
            <a:r>
              <a:rPr lang="en">
                <a:solidFill>
                  <a:srgbClr val="595959"/>
                </a:solidFill>
                <a:latin typeface="Barlow Semi Condensed"/>
                <a:ea typeface="Barlow Semi Condensed"/>
                <a:cs typeface="Barlow Semi Condensed"/>
                <a:sym typeface="Barlow Semi Condensed"/>
              </a:rPr>
              <a:t>The time you spend studying at the school;</a:t>
            </a:r>
            <a:endParaRPr>
              <a:solidFill>
                <a:srgbClr val="595959"/>
              </a:solidFill>
              <a:latin typeface="Barlow Semi Condensed"/>
              <a:ea typeface="Barlow Semi Condensed"/>
              <a:cs typeface="Barlow Semi Condensed"/>
              <a:sym typeface="Barlow Semi Condensed"/>
            </a:endParaRPr>
          </a:p>
          <a:p>
            <a:pPr indent="-317500" lvl="0" marL="457200" rtl="0" algn="just">
              <a:lnSpc>
                <a:spcPct val="100000"/>
              </a:lnSpc>
              <a:spcBef>
                <a:spcPts val="0"/>
              </a:spcBef>
              <a:spcAft>
                <a:spcPts val="0"/>
              </a:spcAft>
              <a:buClr>
                <a:srgbClr val="595959"/>
              </a:buClr>
              <a:buSzPts val="1400"/>
              <a:buFont typeface="Barlow Semi Condensed"/>
              <a:buChar char="●"/>
            </a:pPr>
            <a:r>
              <a:rPr lang="en">
                <a:solidFill>
                  <a:srgbClr val="595959"/>
                </a:solidFill>
                <a:latin typeface="Barlow Semi Condensed"/>
                <a:ea typeface="Barlow Semi Condensed"/>
                <a:cs typeface="Barlow Semi Condensed"/>
                <a:sym typeface="Barlow Semi Condensed"/>
              </a:rPr>
              <a:t>The progress located on the average zone</a:t>
            </a:r>
            <a:endParaRPr>
              <a:latin typeface="Barlow Semi Condensed"/>
              <a:ea typeface="Barlow Semi Condensed"/>
              <a:cs typeface="Barlow Semi Condensed"/>
              <a:sym typeface="Barlow Semi Condensed"/>
            </a:endParaRPr>
          </a:p>
        </p:txBody>
      </p:sp>
      <p:pic>
        <p:nvPicPr>
          <p:cNvPr id="2052" name="Google Shape;2052;p54"/>
          <p:cNvPicPr preferRelativeResize="0"/>
          <p:nvPr/>
        </p:nvPicPr>
        <p:blipFill>
          <a:blip r:embed="rId3">
            <a:alphaModFix/>
          </a:blip>
          <a:stretch>
            <a:fillRect/>
          </a:stretch>
        </p:blipFill>
        <p:spPr>
          <a:xfrm>
            <a:off x="6153272" y="2196699"/>
            <a:ext cx="1872550" cy="1872550"/>
          </a:xfrm>
          <a:prstGeom prst="rect">
            <a:avLst/>
          </a:prstGeom>
          <a:noFill/>
          <a:ln>
            <a:noFill/>
          </a:ln>
        </p:spPr>
      </p:pic>
      <p:grpSp>
        <p:nvGrpSpPr>
          <p:cNvPr id="2053" name="Google Shape;2053;p54"/>
          <p:cNvGrpSpPr/>
          <p:nvPr/>
        </p:nvGrpSpPr>
        <p:grpSpPr>
          <a:xfrm>
            <a:off x="5481868" y="1131117"/>
            <a:ext cx="1065593" cy="1065593"/>
            <a:chOff x="3614228" y="234880"/>
            <a:chExt cx="1915500" cy="1915500"/>
          </a:xfrm>
        </p:grpSpPr>
        <p:sp>
          <p:nvSpPr>
            <p:cNvPr id="2054" name="Google Shape;2054;p54"/>
            <p:cNvSpPr/>
            <p:nvPr/>
          </p:nvSpPr>
          <p:spPr>
            <a:xfrm>
              <a:off x="3614228" y="234880"/>
              <a:ext cx="1915500" cy="19155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2055" name="Google Shape;2055;p54"/>
            <p:cNvSpPr/>
            <p:nvPr/>
          </p:nvSpPr>
          <p:spPr>
            <a:xfrm>
              <a:off x="3869711" y="490401"/>
              <a:ext cx="1404000" cy="14040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grpSp>
      <p:grpSp>
        <p:nvGrpSpPr>
          <p:cNvPr id="2056" name="Google Shape;2056;p54"/>
          <p:cNvGrpSpPr/>
          <p:nvPr/>
        </p:nvGrpSpPr>
        <p:grpSpPr>
          <a:xfrm>
            <a:off x="4805168" y="3446417"/>
            <a:ext cx="1065593" cy="1065593"/>
            <a:chOff x="3614228" y="234880"/>
            <a:chExt cx="1915500" cy="1915500"/>
          </a:xfrm>
        </p:grpSpPr>
        <p:sp>
          <p:nvSpPr>
            <p:cNvPr id="2057" name="Google Shape;2057;p54"/>
            <p:cNvSpPr/>
            <p:nvPr/>
          </p:nvSpPr>
          <p:spPr>
            <a:xfrm>
              <a:off x="3614228" y="234880"/>
              <a:ext cx="1915500" cy="1915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2058" name="Google Shape;2058;p54"/>
            <p:cNvSpPr/>
            <p:nvPr/>
          </p:nvSpPr>
          <p:spPr>
            <a:xfrm>
              <a:off x="3869711" y="490401"/>
              <a:ext cx="1404000" cy="14040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grpSp>
      <p:pic>
        <p:nvPicPr>
          <p:cNvPr id="2059" name="Google Shape;2059;p54"/>
          <p:cNvPicPr preferRelativeResize="0"/>
          <p:nvPr/>
        </p:nvPicPr>
        <p:blipFill>
          <a:blip r:embed="rId4">
            <a:alphaModFix/>
          </a:blip>
          <a:stretch>
            <a:fillRect/>
          </a:stretch>
        </p:blipFill>
        <p:spPr>
          <a:xfrm>
            <a:off x="5003813" y="3645067"/>
            <a:ext cx="668275" cy="668300"/>
          </a:xfrm>
          <a:prstGeom prst="rect">
            <a:avLst/>
          </a:prstGeom>
          <a:noFill/>
          <a:ln>
            <a:noFill/>
          </a:ln>
        </p:spPr>
      </p:pic>
      <p:pic>
        <p:nvPicPr>
          <p:cNvPr id="2060" name="Google Shape;2060;p54"/>
          <p:cNvPicPr preferRelativeResize="0"/>
          <p:nvPr/>
        </p:nvPicPr>
        <p:blipFill>
          <a:blip r:embed="rId5">
            <a:alphaModFix/>
          </a:blip>
          <a:stretch>
            <a:fillRect/>
          </a:stretch>
        </p:blipFill>
        <p:spPr>
          <a:xfrm>
            <a:off x="5680513" y="1329775"/>
            <a:ext cx="668275" cy="668275"/>
          </a:xfrm>
          <a:prstGeom prst="rect">
            <a:avLst/>
          </a:prstGeom>
          <a:noFill/>
          <a:ln>
            <a:noFill/>
          </a:ln>
        </p:spPr>
      </p:pic>
      <p:cxnSp>
        <p:nvCxnSpPr>
          <p:cNvPr id="2061" name="Google Shape;2061;p54"/>
          <p:cNvCxnSpPr>
            <a:stCxn id="2054" idx="3"/>
            <a:endCxn id="2057" idx="0"/>
          </p:cNvCxnSpPr>
          <p:nvPr/>
        </p:nvCxnSpPr>
        <p:spPr>
          <a:xfrm flipH="1">
            <a:off x="5337920" y="2040657"/>
            <a:ext cx="300000" cy="1405800"/>
          </a:xfrm>
          <a:prstGeom prst="straightConnector1">
            <a:avLst/>
          </a:prstGeom>
          <a:noFill/>
          <a:ln cap="flat" cmpd="sng" w="9525">
            <a:solidFill>
              <a:schemeClr val="dk2"/>
            </a:solidFill>
            <a:prstDash val="solid"/>
            <a:round/>
            <a:headEnd len="med" w="med" type="none"/>
            <a:tailEnd len="med" w="med" type="none"/>
          </a:ln>
        </p:spPr>
      </p:cxnSp>
      <p:grpSp>
        <p:nvGrpSpPr>
          <p:cNvPr id="2062" name="Google Shape;2062;p54"/>
          <p:cNvGrpSpPr/>
          <p:nvPr/>
        </p:nvGrpSpPr>
        <p:grpSpPr>
          <a:xfrm>
            <a:off x="7775555" y="3928504"/>
            <a:ext cx="1065593" cy="1065593"/>
            <a:chOff x="3614228" y="234880"/>
            <a:chExt cx="1915500" cy="1915500"/>
          </a:xfrm>
        </p:grpSpPr>
        <p:sp>
          <p:nvSpPr>
            <p:cNvPr id="2063" name="Google Shape;2063;p54"/>
            <p:cNvSpPr/>
            <p:nvPr/>
          </p:nvSpPr>
          <p:spPr>
            <a:xfrm>
              <a:off x="3614228" y="234880"/>
              <a:ext cx="1915500" cy="19155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2064" name="Google Shape;2064;p54"/>
            <p:cNvSpPr/>
            <p:nvPr/>
          </p:nvSpPr>
          <p:spPr>
            <a:xfrm>
              <a:off x="3869711" y="490401"/>
              <a:ext cx="1404000" cy="14040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grpSp>
      <p:pic>
        <p:nvPicPr>
          <p:cNvPr id="2065" name="Google Shape;2065;p54"/>
          <p:cNvPicPr preferRelativeResize="0"/>
          <p:nvPr/>
        </p:nvPicPr>
        <p:blipFill>
          <a:blip r:embed="rId6">
            <a:alphaModFix/>
          </a:blip>
          <a:stretch>
            <a:fillRect/>
          </a:stretch>
        </p:blipFill>
        <p:spPr>
          <a:xfrm>
            <a:off x="7993725" y="4146675"/>
            <a:ext cx="629250" cy="629250"/>
          </a:xfrm>
          <a:prstGeom prst="rect">
            <a:avLst/>
          </a:prstGeom>
          <a:noFill/>
          <a:ln>
            <a:noFill/>
          </a:ln>
        </p:spPr>
      </p:pic>
      <p:cxnSp>
        <p:nvCxnSpPr>
          <p:cNvPr id="2066" name="Google Shape;2066;p54"/>
          <p:cNvCxnSpPr>
            <a:endCxn id="2063" idx="3"/>
          </p:cNvCxnSpPr>
          <p:nvPr/>
        </p:nvCxnSpPr>
        <p:spPr>
          <a:xfrm>
            <a:off x="5750608" y="4346345"/>
            <a:ext cx="2181000" cy="491700"/>
          </a:xfrm>
          <a:prstGeom prst="straightConnector1">
            <a:avLst/>
          </a:prstGeom>
          <a:noFill/>
          <a:ln cap="flat" cmpd="sng" w="9525">
            <a:solidFill>
              <a:schemeClr val="dk2"/>
            </a:solidFill>
            <a:prstDash val="solid"/>
            <a:round/>
            <a:headEnd len="med" w="med" type="none"/>
            <a:tailEnd len="med" w="med" type="none"/>
          </a:ln>
        </p:spPr>
      </p:cxnSp>
      <p:grpSp>
        <p:nvGrpSpPr>
          <p:cNvPr id="2067" name="Google Shape;2067;p54"/>
          <p:cNvGrpSpPr/>
          <p:nvPr/>
        </p:nvGrpSpPr>
        <p:grpSpPr>
          <a:xfrm>
            <a:off x="7993730" y="1437017"/>
            <a:ext cx="1065593" cy="1065593"/>
            <a:chOff x="3614228" y="234880"/>
            <a:chExt cx="1915500" cy="1915500"/>
          </a:xfrm>
        </p:grpSpPr>
        <p:sp>
          <p:nvSpPr>
            <p:cNvPr id="2068" name="Google Shape;2068;p54"/>
            <p:cNvSpPr/>
            <p:nvPr/>
          </p:nvSpPr>
          <p:spPr>
            <a:xfrm>
              <a:off x="3614228" y="234880"/>
              <a:ext cx="1915500" cy="1915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2069" name="Google Shape;2069;p54"/>
            <p:cNvSpPr/>
            <p:nvPr/>
          </p:nvSpPr>
          <p:spPr>
            <a:xfrm>
              <a:off x="3869711" y="490401"/>
              <a:ext cx="1404000" cy="14040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grpSp>
      <p:cxnSp>
        <p:nvCxnSpPr>
          <p:cNvPr id="2070" name="Google Shape;2070;p54"/>
          <p:cNvCxnSpPr>
            <a:stCxn id="2063" idx="0"/>
            <a:endCxn id="2068" idx="4"/>
          </p:cNvCxnSpPr>
          <p:nvPr/>
        </p:nvCxnSpPr>
        <p:spPr>
          <a:xfrm flipH="1" rot="10800000">
            <a:off x="8308352" y="2502604"/>
            <a:ext cx="218100" cy="1425900"/>
          </a:xfrm>
          <a:prstGeom prst="straightConnector1">
            <a:avLst/>
          </a:prstGeom>
          <a:noFill/>
          <a:ln cap="flat" cmpd="sng" w="9525">
            <a:solidFill>
              <a:schemeClr val="dk2"/>
            </a:solidFill>
            <a:prstDash val="solid"/>
            <a:round/>
            <a:headEnd len="med" w="med" type="none"/>
            <a:tailEnd len="med" w="med" type="none"/>
          </a:ln>
        </p:spPr>
      </p:cxnSp>
      <p:cxnSp>
        <p:nvCxnSpPr>
          <p:cNvPr id="2071" name="Google Shape;2071;p54"/>
          <p:cNvCxnSpPr>
            <a:stCxn id="2054" idx="6"/>
            <a:endCxn id="2068" idx="2"/>
          </p:cNvCxnSpPr>
          <p:nvPr/>
        </p:nvCxnSpPr>
        <p:spPr>
          <a:xfrm>
            <a:off x="6547461" y="1663913"/>
            <a:ext cx="1446300" cy="306000"/>
          </a:xfrm>
          <a:prstGeom prst="straightConnector1">
            <a:avLst/>
          </a:prstGeom>
          <a:noFill/>
          <a:ln cap="flat" cmpd="sng" w="9525">
            <a:solidFill>
              <a:schemeClr val="dk2"/>
            </a:solidFill>
            <a:prstDash val="solid"/>
            <a:round/>
            <a:headEnd len="med" w="med" type="none"/>
            <a:tailEnd len="med" w="med" type="none"/>
          </a:ln>
        </p:spPr>
      </p:cxnSp>
      <p:pic>
        <p:nvPicPr>
          <p:cNvPr id="2072" name="Google Shape;2072;p54"/>
          <p:cNvPicPr preferRelativeResize="0"/>
          <p:nvPr/>
        </p:nvPicPr>
        <p:blipFill>
          <a:blip r:embed="rId7">
            <a:alphaModFix/>
          </a:blip>
          <a:stretch>
            <a:fillRect/>
          </a:stretch>
        </p:blipFill>
        <p:spPr>
          <a:xfrm>
            <a:off x="8260125" y="1703413"/>
            <a:ext cx="532800" cy="532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sp>
        <p:nvSpPr>
          <p:cNvPr id="2077" name="Google Shape;2077;p55"/>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Scholarship</a:t>
            </a:r>
            <a:endParaRPr/>
          </a:p>
        </p:txBody>
      </p:sp>
      <p:sp>
        <p:nvSpPr>
          <p:cNvPr id="2078" name="Google Shape;2078;p55"/>
          <p:cNvSpPr txBox="1"/>
          <p:nvPr>
            <p:ph idx="2" type="subTitle"/>
          </p:nvPr>
        </p:nvSpPr>
        <p:spPr>
          <a:xfrm>
            <a:off x="310425" y="1183575"/>
            <a:ext cx="3217200" cy="759000"/>
          </a:xfrm>
          <a:prstGeom prst="rect">
            <a:avLst/>
          </a:prstGeom>
        </p:spPr>
        <p:txBody>
          <a:bodyPr anchorCtr="0" anchor="t" bIns="91425" lIns="91425" spcFirstLastPara="1" rIns="91425" wrap="square" tIns="91425">
            <a:noAutofit/>
          </a:bodyPr>
          <a:lstStyle/>
          <a:p>
            <a:pPr indent="0" lvl="0" marL="0" rtl="0" algn="just">
              <a:lnSpc>
                <a:spcPct val="100000"/>
              </a:lnSpc>
              <a:spcBef>
                <a:spcPts val="600"/>
              </a:spcBef>
              <a:spcAft>
                <a:spcPts val="0"/>
              </a:spcAft>
              <a:buNone/>
            </a:pPr>
            <a:r>
              <a:rPr lang="en" sz="1400">
                <a:solidFill>
                  <a:srgbClr val="595959"/>
                </a:solidFill>
              </a:rPr>
              <a:t>1337 grant scholarships to the eligible  students to cover living expenses. So, you can focus on your studies. Otherwise, work for a living while studying may make it difficult for you to graduate on time, or even worse discontinue your higher studies.</a:t>
            </a:r>
            <a:endParaRPr sz="1400">
              <a:solidFill>
                <a:srgbClr val="595959"/>
              </a:solidFill>
            </a:endParaRPr>
          </a:p>
          <a:p>
            <a:pPr indent="0" lvl="0" marL="0" rtl="0" algn="just">
              <a:lnSpc>
                <a:spcPct val="100000"/>
              </a:lnSpc>
              <a:spcBef>
                <a:spcPts val="600"/>
              </a:spcBef>
              <a:spcAft>
                <a:spcPts val="0"/>
              </a:spcAft>
              <a:buNone/>
            </a:pPr>
            <a:r>
              <a:rPr lang="en" sz="1400">
                <a:solidFill>
                  <a:srgbClr val="595959"/>
                </a:solidFill>
              </a:rPr>
              <a:t>The scholarships are available during </a:t>
            </a:r>
            <a:r>
              <a:rPr b="1" lang="en" sz="1400">
                <a:solidFill>
                  <a:schemeClr val="accent1"/>
                </a:solidFill>
              </a:rPr>
              <a:t>common core curriculum</a:t>
            </a:r>
            <a:r>
              <a:rPr b="1" lang="en" sz="1400">
                <a:solidFill>
                  <a:srgbClr val="00A3D1"/>
                </a:solidFill>
              </a:rPr>
              <a:t> </a:t>
            </a:r>
            <a:r>
              <a:rPr lang="en" sz="1400">
                <a:solidFill>
                  <a:srgbClr val="595959"/>
                </a:solidFill>
              </a:rPr>
              <a:t>and conditioned by some requirements: (min hours spent working on projects + keeping a good progress in common core curriculum</a:t>
            </a:r>
            <a:endParaRPr sz="1400">
              <a:solidFill>
                <a:srgbClr val="595959"/>
              </a:solidFill>
            </a:endParaRPr>
          </a:p>
          <a:p>
            <a:pPr indent="0" lvl="0" marL="0" rtl="0" algn="just">
              <a:lnSpc>
                <a:spcPct val="100000"/>
              </a:lnSpc>
              <a:spcBef>
                <a:spcPts val="600"/>
              </a:spcBef>
              <a:spcAft>
                <a:spcPts val="600"/>
              </a:spcAft>
              <a:buNone/>
            </a:pPr>
            <a:r>
              <a:rPr lang="en" sz="1400">
                <a:solidFill>
                  <a:srgbClr val="595959"/>
                </a:solidFill>
              </a:rPr>
              <a:t>⇒ Overseer)</a:t>
            </a:r>
            <a:endParaRPr sz="1400">
              <a:solidFill>
                <a:srgbClr val="595959"/>
              </a:solidFill>
            </a:endParaRPr>
          </a:p>
        </p:txBody>
      </p:sp>
      <p:pic>
        <p:nvPicPr>
          <p:cNvPr id="2079" name="Google Shape;2079;p55"/>
          <p:cNvPicPr preferRelativeResize="0"/>
          <p:nvPr/>
        </p:nvPicPr>
        <p:blipFill>
          <a:blip r:embed="rId3">
            <a:alphaModFix/>
          </a:blip>
          <a:stretch>
            <a:fillRect/>
          </a:stretch>
        </p:blipFill>
        <p:spPr>
          <a:xfrm>
            <a:off x="3824176" y="1354673"/>
            <a:ext cx="1911975" cy="1912050"/>
          </a:xfrm>
          <a:prstGeom prst="rect">
            <a:avLst/>
          </a:prstGeom>
          <a:noFill/>
          <a:ln>
            <a:noFill/>
          </a:ln>
        </p:spPr>
      </p:pic>
      <p:sp>
        <p:nvSpPr>
          <p:cNvPr id="2080" name="Google Shape;2080;p55"/>
          <p:cNvSpPr txBox="1"/>
          <p:nvPr>
            <p:ph idx="2" type="subTitle"/>
          </p:nvPr>
        </p:nvSpPr>
        <p:spPr>
          <a:xfrm>
            <a:off x="5736150" y="2655900"/>
            <a:ext cx="3271200" cy="759000"/>
          </a:xfrm>
          <a:prstGeom prst="rect">
            <a:avLst/>
          </a:prstGeom>
        </p:spPr>
        <p:txBody>
          <a:bodyPr anchorCtr="0" anchor="t" bIns="91425" lIns="91425" spcFirstLastPara="1" rIns="91425" wrap="square" tIns="91425">
            <a:noAutofit/>
          </a:bodyPr>
          <a:lstStyle/>
          <a:p>
            <a:pPr indent="0" lvl="0" marL="0" rtl="0" algn="just">
              <a:lnSpc>
                <a:spcPct val="100000"/>
              </a:lnSpc>
              <a:spcBef>
                <a:spcPts val="600"/>
              </a:spcBef>
              <a:spcAft>
                <a:spcPts val="0"/>
              </a:spcAft>
              <a:buNone/>
            </a:pPr>
            <a:r>
              <a:rPr lang="en" sz="1400">
                <a:solidFill>
                  <a:srgbClr val="595959"/>
                </a:solidFill>
              </a:rPr>
              <a:t>If you chose to continue your studies to the </a:t>
            </a:r>
            <a:r>
              <a:rPr b="1" lang="en" sz="1400">
                <a:solidFill>
                  <a:srgbClr val="595959"/>
                </a:solidFill>
              </a:rPr>
              <a:t>outer circle</a:t>
            </a:r>
            <a:r>
              <a:rPr lang="en" sz="1400">
                <a:solidFill>
                  <a:srgbClr val="595959"/>
                </a:solidFill>
              </a:rPr>
              <a:t>, scholarship will be extended for a max period of 4 months, until you </a:t>
            </a:r>
            <a:r>
              <a:rPr b="1" lang="en" sz="1400">
                <a:solidFill>
                  <a:srgbClr val="595959"/>
                </a:solidFill>
              </a:rPr>
              <a:t>reach level 14</a:t>
            </a:r>
            <a:r>
              <a:rPr lang="en" sz="1400">
                <a:solidFill>
                  <a:srgbClr val="595959"/>
                </a:solidFill>
              </a:rPr>
              <a:t> where you get your </a:t>
            </a:r>
            <a:r>
              <a:rPr b="1" lang="en" sz="1400">
                <a:solidFill>
                  <a:srgbClr val="595959"/>
                </a:solidFill>
              </a:rPr>
              <a:t>Software </a:t>
            </a:r>
            <a:r>
              <a:rPr b="1" lang="en" sz="1400">
                <a:solidFill>
                  <a:srgbClr val="595959"/>
                </a:solidFill>
              </a:rPr>
              <a:t>Developer</a:t>
            </a:r>
            <a:r>
              <a:rPr b="1" lang="en" sz="1400">
                <a:solidFill>
                  <a:srgbClr val="595959"/>
                </a:solidFill>
              </a:rPr>
              <a:t> certificate</a:t>
            </a:r>
            <a:r>
              <a:rPr lang="en" sz="1400">
                <a:solidFill>
                  <a:srgbClr val="595959"/>
                </a:solidFill>
              </a:rPr>
              <a:t> after validating your Internship II</a:t>
            </a:r>
            <a:endParaRPr sz="1400">
              <a:solidFill>
                <a:srgbClr val="595959"/>
              </a:solidFill>
            </a:endParaRPr>
          </a:p>
          <a:p>
            <a:pPr indent="0" lvl="0" marL="0" marR="0" rtl="0" algn="just">
              <a:lnSpc>
                <a:spcPct val="100000"/>
              </a:lnSpc>
              <a:spcBef>
                <a:spcPts val="600"/>
              </a:spcBef>
              <a:spcAft>
                <a:spcPts val="0"/>
              </a:spcAft>
              <a:buNone/>
            </a:pPr>
            <a:r>
              <a:rPr b="1" lang="en" sz="1400">
                <a:solidFill>
                  <a:schemeClr val="accent1"/>
                </a:solidFill>
              </a:rPr>
              <a:t>If you want to push things further and join the club of 10% you can benefit for another extended period in order to reach level 21.</a:t>
            </a:r>
            <a:endParaRPr b="1" sz="1400">
              <a:solidFill>
                <a:schemeClr val="accent1"/>
              </a:solidFill>
            </a:endParaRPr>
          </a:p>
          <a:p>
            <a:pPr indent="0" lvl="0" marL="0" rtl="0" algn="just">
              <a:lnSpc>
                <a:spcPct val="100000"/>
              </a:lnSpc>
              <a:spcBef>
                <a:spcPts val="600"/>
              </a:spcBef>
              <a:spcAft>
                <a:spcPts val="0"/>
              </a:spcAft>
              <a:buNone/>
            </a:pPr>
            <a:r>
              <a:t/>
            </a:r>
            <a:endParaRPr sz="1400">
              <a:solidFill>
                <a:srgbClr val="595959"/>
              </a:solidFill>
            </a:endParaRPr>
          </a:p>
          <a:p>
            <a:pPr indent="0" lvl="0" marL="0" rtl="0" algn="just">
              <a:lnSpc>
                <a:spcPct val="100000"/>
              </a:lnSpc>
              <a:spcBef>
                <a:spcPts val="600"/>
              </a:spcBef>
              <a:spcAft>
                <a:spcPts val="600"/>
              </a:spcAft>
              <a:buNone/>
            </a:pPr>
            <a:r>
              <a:t/>
            </a:r>
            <a:endParaRPr sz="1400">
              <a:solidFill>
                <a:srgbClr val="59595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56"/>
          <p:cNvSpPr txBox="1"/>
          <p:nvPr/>
        </p:nvSpPr>
        <p:spPr>
          <a:xfrm>
            <a:off x="3914650" y="147725"/>
            <a:ext cx="28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overseer</a:t>
            </a:r>
            <a:endParaRPr/>
          </a:p>
        </p:txBody>
      </p:sp>
      <p:pic>
        <p:nvPicPr>
          <p:cNvPr id="2086" name="Google Shape;2086;p56"/>
          <p:cNvPicPr preferRelativeResize="0"/>
          <p:nvPr/>
        </p:nvPicPr>
        <p:blipFill>
          <a:blip r:embed="rId3">
            <a:alphaModFix/>
          </a:blip>
          <a:stretch>
            <a:fillRect/>
          </a:stretch>
        </p:blipFill>
        <p:spPr>
          <a:xfrm>
            <a:off x="152400" y="700325"/>
            <a:ext cx="8839204" cy="414337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0" name="Shape 2090"/>
        <p:cNvGrpSpPr/>
        <p:nvPr/>
      </p:nvGrpSpPr>
      <p:grpSpPr>
        <a:xfrm>
          <a:off x="0" y="0"/>
          <a:ext cx="0" cy="0"/>
          <a:chOff x="0" y="0"/>
          <a:chExt cx="0" cy="0"/>
        </a:xfrm>
      </p:grpSpPr>
      <p:pic>
        <p:nvPicPr>
          <p:cNvPr id="2091" name="Google Shape;2091;p57"/>
          <p:cNvPicPr preferRelativeResize="0"/>
          <p:nvPr/>
        </p:nvPicPr>
        <p:blipFill>
          <a:blip r:embed="rId3">
            <a:alphaModFix/>
          </a:blip>
          <a:stretch>
            <a:fillRect/>
          </a:stretch>
        </p:blipFill>
        <p:spPr>
          <a:xfrm>
            <a:off x="265425" y="334600"/>
            <a:ext cx="8839204" cy="4048424"/>
          </a:xfrm>
          <a:prstGeom prst="rect">
            <a:avLst/>
          </a:prstGeom>
          <a:noFill/>
          <a:ln cap="flat" cmpd="sng" w="9525">
            <a:solidFill>
              <a:schemeClr val="dk2"/>
            </a:solidFill>
            <a:prstDash val="solid"/>
            <a:round/>
            <a:headEnd len="sm" w="sm" type="none"/>
            <a:tailEnd len="sm" w="sm" type="none"/>
          </a:ln>
        </p:spPr>
      </p:pic>
      <p:pic>
        <p:nvPicPr>
          <p:cNvPr id="2092" name="Google Shape;2092;p57"/>
          <p:cNvPicPr preferRelativeResize="0"/>
          <p:nvPr/>
        </p:nvPicPr>
        <p:blipFill>
          <a:blip r:embed="rId4">
            <a:alphaModFix/>
          </a:blip>
          <a:stretch>
            <a:fillRect/>
          </a:stretch>
        </p:blipFill>
        <p:spPr>
          <a:xfrm>
            <a:off x="316350" y="403750"/>
            <a:ext cx="1476024" cy="3969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6" name="Shape 2096"/>
        <p:cNvGrpSpPr/>
        <p:nvPr/>
      </p:nvGrpSpPr>
      <p:grpSpPr>
        <a:xfrm>
          <a:off x="0" y="0"/>
          <a:ext cx="0" cy="0"/>
          <a:chOff x="0" y="0"/>
          <a:chExt cx="0" cy="0"/>
        </a:xfrm>
      </p:grpSpPr>
      <p:sp>
        <p:nvSpPr>
          <p:cNvPr id="2097" name="Google Shape;2097;p58"/>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Other supports</a:t>
            </a:r>
            <a:endParaRPr/>
          </a:p>
        </p:txBody>
      </p:sp>
      <p:sp>
        <p:nvSpPr>
          <p:cNvPr id="2098" name="Google Shape;2098;p58"/>
          <p:cNvSpPr txBox="1"/>
          <p:nvPr>
            <p:ph idx="2" type="subTitle"/>
          </p:nvPr>
        </p:nvSpPr>
        <p:spPr>
          <a:xfrm>
            <a:off x="365475" y="2021475"/>
            <a:ext cx="2498100" cy="7590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600"/>
              </a:spcBef>
              <a:spcAft>
                <a:spcPts val="0"/>
              </a:spcAft>
              <a:buNone/>
            </a:pPr>
            <a:r>
              <a:rPr lang="en" sz="1400">
                <a:solidFill>
                  <a:srgbClr val="595959"/>
                </a:solidFill>
              </a:rPr>
              <a:t>We want you to focus on your curriculum and projects, but how can you do so on an empty stomach? That’s why meals are free at 1337.</a:t>
            </a:r>
            <a:endParaRPr sz="1400">
              <a:solidFill>
                <a:srgbClr val="595959"/>
              </a:solidFill>
            </a:endParaRPr>
          </a:p>
          <a:p>
            <a:pPr indent="0" lvl="0" marL="0" marR="0" rtl="0" algn="just">
              <a:lnSpc>
                <a:spcPct val="100000"/>
              </a:lnSpc>
              <a:spcBef>
                <a:spcPts val="600"/>
              </a:spcBef>
              <a:spcAft>
                <a:spcPts val="0"/>
              </a:spcAft>
              <a:buNone/>
            </a:pPr>
            <a:r>
              <a:rPr lang="en" sz="1400">
                <a:solidFill>
                  <a:srgbClr val="595959"/>
                </a:solidFill>
              </a:rPr>
              <a:t>In order to keep improving the catering, please don’t hesitate to share with us your feedback on (coming soon) </a:t>
            </a:r>
            <a:endParaRPr sz="1400">
              <a:solidFill>
                <a:srgbClr val="595959"/>
              </a:solidFill>
            </a:endParaRPr>
          </a:p>
          <a:p>
            <a:pPr indent="0" lvl="0" marL="0" marR="0" rtl="0" algn="just">
              <a:lnSpc>
                <a:spcPct val="100000"/>
              </a:lnSpc>
              <a:spcBef>
                <a:spcPts val="600"/>
              </a:spcBef>
              <a:spcAft>
                <a:spcPts val="0"/>
              </a:spcAft>
              <a:buNone/>
            </a:pPr>
            <a:r>
              <a:rPr lang="en" sz="1400" u="sng">
                <a:solidFill>
                  <a:schemeClr val="hlink"/>
                </a:solidFill>
                <a:hlinkClick r:id="rId3"/>
              </a:rPr>
              <a:t>www.foodback.1337.ma</a:t>
            </a:r>
            <a:endParaRPr sz="1400">
              <a:solidFill>
                <a:srgbClr val="595959"/>
              </a:solidFill>
            </a:endParaRPr>
          </a:p>
          <a:p>
            <a:pPr indent="0" lvl="0" marL="0" rtl="0" algn="just">
              <a:lnSpc>
                <a:spcPct val="100000"/>
              </a:lnSpc>
              <a:spcBef>
                <a:spcPts val="600"/>
              </a:spcBef>
              <a:spcAft>
                <a:spcPts val="0"/>
              </a:spcAft>
              <a:buNone/>
            </a:pPr>
            <a:r>
              <a:t/>
            </a:r>
            <a:endParaRPr sz="1400">
              <a:solidFill>
                <a:srgbClr val="595959"/>
              </a:solidFill>
            </a:endParaRPr>
          </a:p>
          <a:p>
            <a:pPr indent="0" lvl="0" marL="0" rtl="0" algn="just">
              <a:lnSpc>
                <a:spcPct val="100000"/>
              </a:lnSpc>
              <a:spcBef>
                <a:spcPts val="600"/>
              </a:spcBef>
              <a:spcAft>
                <a:spcPts val="0"/>
              </a:spcAft>
              <a:buNone/>
            </a:pPr>
            <a:r>
              <a:t/>
            </a:r>
            <a:endParaRPr sz="1400"/>
          </a:p>
        </p:txBody>
      </p:sp>
      <p:pic>
        <p:nvPicPr>
          <p:cNvPr id="2099" name="Google Shape;2099;p58"/>
          <p:cNvPicPr preferRelativeResize="0"/>
          <p:nvPr/>
        </p:nvPicPr>
        <p:blipFill>
          <a:blip r:embed="rId4">
            <a:alphaModFix/>
          </a:blip>
          <a:stretch>
            <a:fillRect/>
          </a:stretch>
        </p:blipFill>
        <p:spPr>
          <a:xfrm>
            <a:off x="1172500" y="1082175"/>
            <a:ext cx="717600" cy="717600"/>
          </a:xfrm>
          <a:prstGeom prst="rect">
            <a:avLst/>
          </a:prstGeom>
          <a:noFill/>
          <a:ln>
            <a:noFill/>
          </a:ln>
        </p:spPr>
      </p:pic>
      <p:pic>
        <p:nvPicPr>
          <p:cNvPr id="2100" name="Google Shape;2100;p58"/>
          <p:cNvPicPr preferRelativeResize="0"/>
          <p:nvPr/>
        </p:nvPicPr>
        <p:blipFill>
          <a:blip r:embed="rId5">
            <a:alphaModFix/>
          </a:blip>
          <a:stretch>
            <a:fillRect/>
          </a:stretch>
        </p:blipFill>
        <p:spPr>
          <a:xfrm>
            <a:off x="7016263" y="1174575"/>
            <a:ext cx="532800" cy="532800"/>
          </a:xfrm>
          <a:prstGeom prst="rect">
            <a:avLst/>
          </a:prstGeom>
          <a:noFill/>
          <a:ln>
            <a:noFill/>
          </a:ln>
        </p:spPr>
      </p:pic>
      <p:sp>
        <p:nvSpPr>
          <p:cNvPr id="2101" name="Google Shape;2101;p58"/>
          <p:cNvSpPr txBox="1"/>
          <p:nvPr>
            <p:ph idx="2" type="subTitle"/>
          </p:nvPr>
        </p:nvSpPr>
        <p:spPr>
          <a:xfrm>
            <a:off x="6238145" y="2028375"/>
            <a:ext cx="2498100" cy="7590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600"/>
              </a:spcBef>
              <a:spcAft>
                <a:spcPts val="0"/>
              </a:spcAft>
              <a:buNone/>
            </a:pPr>
            <a:r>
              <a:rPr lang="en" sz="1400">
                <a:solidFill>
                  <a:srgbClr val="595959"/>
                </a:solidFill>
              </a:rPr>
              <a:t>To guarantee your security, 1337 set a night shuffle to take you home safely during night hours.</a:t>
            </a:r>
            <a:endParaRPr sz="1400">
              <a:solidFill>
                <a:srgbClr val="595959"/>
              </a:solidFill>
            </a:endParaRPr>
          </a:p>
          <a:p>
            <a:pPr indent="0" lvl="0" marL="0" marR="0" rtl="0" algn="just">
              <a:lnSpc>
                <a:spcPct val="100000"/>
              </a:lnSpc>
              <a:spcBef>
                <a:spcPts val="600"/>
              </a:spcBef>
              <a:spcAft>
                <a:spcPts val="0"/>
              </a:spcAft>
              <a:buNone/>
            </a:pPr>
            <a:r>
              <a:rPr lang="en" sz="1400">
                <a:solidFill>
                  <a:srgbClr val="595959"/>
                </a:solidFill>
              </a:rPr>
              <a:t>You will know quickly how it works </a:t>
            </a:r>
            <a:endParaRPr sz="1400">
              <a:solidFill>
                <a:srgbClr val="595959"/>
              </a:solidFill>
            </a:endParaRPr>
          </a:p>
          <a:p>
            <a:pPr indent="0" lvl="0" marL="0" rtl="0" algn="just">
              <a:lnSpc>
                <a:spcPct val="100000"/>
              </a:lnSpc>
              <a:spcBef>
                <a:spcPts val="600"/>
              </a:spcBef>
              <a:spcAft>
                <a:spcPts val="0"/>
              </a:spcAft>
              <a:buNone/>
            </a:pPr>
            <a:r>
              <a:t/>
            </a:r>
            <a:endParaRPr sz="1400">
              <a:solidFill>
                <a:srgbClr val="595959"/>
              </a:solidFill>
            </a:endParaRPr>
          </a:p>
        </p:txBody>
      </p:sp>
      <p:sp>
        <p:nvSpPr>
          <p:cNvPr id="2102" name="Google Shape;2102;p58"/>
          <p:cNvSpPr txBox="1"/>
          <p:nvPr>
            <p:ph idx="1" type="subTitle"/>
          </p:nvPr>
        </p:nvSpPr>
        <p:spPr>
          <a:xfrm>
            <a:off x="565728" y="1706161"/>
            <a:ext cx="19452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Catering</a:t>
            </a:r>
            <a:endParaRPr/>
          </a:p>
        </p:txBody>
      </p:sp>
      <p:sp>
        <p:nvSpPr>
          <p:cNvPr id="2103" name="Google Shape;2103;p58"/>
          <p:cNvSpPr txBox="1"/>
          <p:nvPr>
            <p:ph idx="1" type="subTitle"/>
          </p:nvPr>
        </p:nvSpPr>
        <p:spPr>
          <a:xfrm>
            <a:off x="6346903" y="1711436"/>
            <a:ext cx="19452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Shuttle</a:t>
            </a:r>
            <a:endParaRPr/>
          </a:p>
        </p:txBody>
      </p:sp>
      <p:sp>
        <p:nvSpPr>
          <p:cNvPr id="2104" name="Google Shape;2104;p58"/>
          <p:cNvSpPr txBox="1"/>
          <p:nvPr>
            <p:ph idx="2" type="subTitle"/>
          </p:nvPr>
        </p:nvSpPr>
        <p:spPr>
          <a:xfrm>
            <a:off x="3385195" y="2021475"/>
            <a:ext cx="2498100" cy="7590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600"/>
              </a:spcBef>
              <a:spcAft>
                <a:spcPts val="0"/>
              </a:spcAft>
              <a:buNone/>
            </a:pPr>
            <a:r>
              <a:rPr lang="en" sz="1400">
                <a:solidFill>
                  <a:srgbClr val="595959"/>
                </a:solidFill>
              </a:rPr>
              <a:t>All 1337 students are affiliated to a health insurance, and they benefit from reimbursement of their medical expenses.</a:t>
            </a:r>
            <a:endParaRPr sz="1400">
              <a:solidFill>
                <a:srgbClr val="595959"/>
              </a:solidFill>
            </a:endParaRPr>
          </a:p>
          <a:p>
            <a:pPr indent="0" lvl="0" marL="0" marR="0" rtl="0" algn="just">
              <a:lnSpc>
                <a:spcPct val="100000"/>
              </a:lnSpc>
              <a:spcBef>
                <a:spcPts val="600"/>
              </a:spcBef>
              <a:spcAft>
                <a:spcPts val="0"/>
              </a:spcAft>
              <a:buNone/>
            </a:pPr>
            <a:r>
              <a:rPr lang="en" sz="1400">
                <a:solidFill>
                  <a:srgbClr val="595959"/>
                </a:solidFill>
              </a:rPr>
              <a:t>For more information, help or emergency please contact on Discord :</a:t>
            </a:r>
            <a:endParaRPr sz="1400">
              <a:solidFill>
                <a:srgbClr val="595959"/>
              </a:solidFill>
            </a:endParaRPr>
          </a:p>
          <a:p>
            <a:pPr indent="-317500" lvl="0" marL="457200" marR="0" rtl="0" algn="just">
              <a:lnSpc>
                <a:spcPct val="100000"/>
              </a:lnSpc>
              <a:spcBef>
                <a:spcPts val="600"/>
              </a:spcBef>
              <a:spcAft>
                <a:spcPts val="0"/>
              </a:spcAft>
              <a:buSzPts val="1400"/>
              <a:buChar char="-"/>
            </a:pPr>
            <a:r>
              <a:rPr b="1" lang="en" sz="1400">
                <a:solidFill>
                  <a:srgbClr val="595959"/>
                </a:solidFill>
              </a:rPr>
              <a:t>@Health Center</a:t>
            </a:r>
            <a:r>
              <a:rPr lang="en" sz="1400">
                <a:solidFill>
                  <a:srgbClr val="595959"/>
                </a:solidFill>
              </a:rPr>
              <a:t> for</a:t>
            </a:r>
            <a:r>
              <a:rPr lang="en" sz="1400">
                <a:solidFill>
                  <a:srgbClr val="404040"/>
                </a:solidFill>
                <a:latin typeface="Roboto"/>
                <a:ea typeface="Roboto"/>
                <a:cs typeface="Roboto"/>
                <a:sym typeface="Roboto"/>
              </a:rPr>
              <a:t> </a:t>
            </a:r>
            <a:r>
              <a:rPr lang="en" sz="1400">
                <a:solidFill>
                  <a:srgbClr val="595959"/>
                </a:solidFill>
              </a:rPr>
              <a:t>Khouribga Campus.</a:t>
            </a:r>
            <a:endParaRPr sz="1400">
              <a:solidFill>
                <a:srgbClr val="595959"/>
              </a:solidFill>
            </a:endParaRPr>
          </a:p>
          <a:p>
            <a:pPr indent="-317500" lvl="0" marL="457200" marR="0" rtl="0" algn="just">
              <a:lnSpc>
                <a:spcPct val="100000"/>
              </a:lnSpc>
              <a:spcBef>
                <a:spcPts val="0"/>
              </a:spcBef>
              <a:spcAft>
                <a:spcPts val="0"/>
              </a:spcAft>
              <a:buSzPts val="1400"/>
              <a:buChar char="-"/>
            </a:pPr>
            <a:r>
              <a:rPr b="1" lang="en" sz="1400">
                <a:solidFill>
                  <a:srgbClr val="595959"/>
                </a:solidFill>
              </a:rPr>
              <a:t>@Nawal:</a:t>
            </a:r>
            <a:r>
              <a:rPr lang="en" sz="1400">
                <a:solidFill>
                  <a:srgbClr val="595959"/>
                </a:solidFill>
              </a:rPr>
              <a:t> for Ben Guérir Campus.</a:t>
            </a:r>
            <a:endParaRPr sz="1400">
              <a:solidFill>
                <a:srgbClr val="595959"/>
              </a:solidFill>
            </a:endParaRPr>
          </a:p>
          <a:p>
            <a:pPr indent="-317500" lvl="0" marL="457200" marR="0" rtl="0" algn="just">
              <a:lnSpc>
                <a:spcPct val="100000"/>
              </a:lnSpc>
              <a:spcBef>
                <a:spcPts val="0"/>
              </a:spcBef>
              <a:spcAft>
                <a:spcPts val="0"/>
              </a:spcAft>
              <a:buClr>
                <a:srgbClr val="595959"/>
              </a:buClr>
              <a:buSzPts val="1400"/>
              <a:buChar char="-"/>
            </a:pPr>
            <a:r>
              <a:rPr b="1" lang="en" sz="1400">
                <a:solidFill>
                  <a:srgbClr val="595959"/>
                </a:solidFill>
              </a:rPr>
              <a:t>@Sakina: </a:t>
            </a:r>
            <a:r>
              <a:rPr lang="en" sz="1400">
                <a:solidFill>
                  <a:srgbClr val="595959"/>
                </a:solidFill>
              </a:rPr>
              <a:t>for 1337 Med</a:t>
            </a:r>
            <a:endParaRPr sz="1400">
              <a:solidFill>
                <a:srgbClr val="595959"/>
              </a:solidFill>
            </a:endParaRPr>
          </a:p>
          <a:p>
            <a:pPr indent="0" lvl="0" marL="0" marR="0" rtl="0" algn="just">
              <a:lnSpc>
                <a:spcPct val="100000"/>
              </a:lnSpc>
              <a:spcBef>
                <a:spcPts val="600"/>
              </a:spcBef>
              <a:spcAft>
                <a:spcPts val="0"/>
              </a:spcAft>
              <a:buNone/>
            </a:pPr>
            <a:r>
              <a:t/>
            </a:r>
            <a:endParaRPr sz="1400">
              <a:solidFill>
                <a:srgbClr val="595959"/>
              </a:solidFill>
            </a:endParaRPr>
          </a:p>
          <a:p>
            <a:pPr indent="0" lvl="0" marL="0" rtl="0" algn="just">
              <a:lnSpc>
                <a:spcPct val="100000"/>
              </a:lnSpc>
              <a:spcBef>
                <a:spcPts val="600"/>
              </a:spcBef>
              <a:spcAft>
                <a:spcPts val="0"/>
              </a:spcAft>
              <a:buNone/>
            </a:pPr>
            <a:r>
              <a:t/>
            </a:r>
            <a:endParaRPr sz="1400">
              <a:solidFill>
                <a:srgbClr val="595959"/>
              </a:solidFill>
            </a:endParaRPr>
          </a:p>
        </p:txBody>
      </p:sp>
      <p:sp>
        <p:nvSpPr>
          <p:cNvPr id="2105" name="Google Shape;2105;p58"/>
          <p:cNvSpPr txBox="1"/>
          <p:nvPr>
            <p:ph idx="1" type="subTitle"/>
          </p:nvPr>
        </p:nvSpPr>
        <p:spPr>
          <a:xfrm>
            <a:off x="3599403" y="1755461"/>
            <a:ext cx="19452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Health insurance</a:t>
            </a:r>
            <a:endParaRPr/>
          </a:p>
        </p:txBody>
      </p:sp>
      <p:pic>
        <p:nvPicPr>
          <p:cNvPr id="2106" name="Google Shape;2106;p58"/>
          <p:cNvPicPr preferRelativeResize="0"/>
          <p:nvPr/>
        </p:nvPicPr>
        <p:blipFill>
          <a:blip r:embed="rId6">
            <a:alphaModFix/>
          </a:blip>
          <a:stretch>
            <a:fillRect/>
          </a:stretch>
        </p:blipFill>
        <p:spPr>
          <a:xfrm>
            <a:off x="4257375" y="1082175"/>
            <a:ext cx="629250" cy="629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sp>
        <p:nvSpPr>
          <p:cNvPr id="2111" name="Google Shape;2111;p59"/>
          <p:cNvSpPr txBox="1"/>
          <p:nvPr>
            <p:ph type="title"/>
          </p:nvPr>
        </p:nvSpPr>
        <p:spPr>
          <a:xfrm>
            <a:off x="2533750" y="2480475"/>
            <a:ext cx="37689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Activities</a:t>
            </a:r>
            <a:endParaRPr sz="4700"/>
          </a:p>
        </p:txBody>
      </p:sp>
      <p:sp>
        <p:nvSpPr>
          <p:cNvPr id="2112" name="Google Shape;2112;p59"/>
          <p:cNvSpPr txBox="1"/>
          <p:nvPr>
            <p:ph idx="2" type="title"/>
          </p:nvPr>
        </p:nvSpPr>
        <p:spPr>
          <a:xfrm>
            <a:off x="2934400" y="1410663"/>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60"/>
          <p:cNvSpPr txBox="1"/>
          <p:nvPr>
            <p:ph idx="1" type="body"/>
          </p:nvPr>
        </p:nvSpPr>
        <p:spPr>
          <a:xfrm>
            <a:off x="3751625" y="1034625"/>
            <a:ext cx="5132100" cy="3729000"/>
          </a:xfrm>
          <a:prstGeom prst="rect">
            <a:avLst/>
          </a:prstGeom>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None/>
            </a:pPr>
            <a:r>
              <a:rPr b="1" i="1" lang="en" sz="1400">
                <a:solidFill>
                  <a:srgbClr val="595959"/>
                </a:solidFill>
              </a:rPr>
              <a:t>Interested in entrepreneurship?</a:t>
            </a:r>
            <a:endParaRPr b="1" i="1" sz="1400">
              <a:solidFill>
                <a:srgbClr val="595959"/>
              </a:solidFill>
            </a:endParaRPr>
          </a:p>
          <a:p>
            <a:pPr indent="0" lvl="0" marL="0" marR="0" rtl="0" algn="just">
              <a:lnSpc>
                <a:spcPct val="100000"/>
              </a:lnSpc>
              <a:spcBef>
                <a:spcPts val="0"/>
              </a:spcBef>
              <a:spcAft>
                <a:spcPts val="0"/>
              </a:spcAft>
              <a:buNone/>
            </a:pPr>
            <a:r>
              <a:t/>
            </a:r>
            <a:endParaRPr b="1" i="1" sz="1400">
              <a:solidFill>
                <a:srgbClr val="595959"/>
              </a:solidFill>
            </a:endParaRPr>
          </a:p>
          <a:p>
            <a:pPr indent="0" lvl="0" marL="0" marR="0" rtl="0" algn="just">
              <a:lnSpc>
                <a:spcPct val="100000"/>
              </a:lnSpc>
              <a:spcBef>
                <a:spcPts val="0"/>
              </a:spcBef>
              <a:spcAft>
                <a:spcPts val="0"/>
              </a:spcAft>
              <a:buNone/>
            </a:pPr>
            <a:r>
              <a:rPr lang="en" sz="1400">
                <a:solidFill>
                  <a:srgbClr val="595959"/>
                </a:solidFill>
              </a:rPr>
              <a:t>1337 Labs is an innovation driven program that give start-ups an opportunity to work and collaborate, meet empowering like-minded community that puts startups first. </a:t>
            </a:r>
            <a:endParaRPr sz="1400">
              <a:solidFill>
                <a:srgbClr val="595959"/>
              </a:solidFill>
            </a:endParaRPr>
          </a:p>
          <a:p>
            <a:pPr indent="0" lvl="0" marL="0" marR="0" rtl="0" algn="just">
              <a:lnSpc>
                <a:spcPct val="100000"/>
              </a:lnSpc>
              <a:spcBef>
                <a:spcPts val="0"/>
              </a:spcBef>
              <a:spcAft>
                <a:spcPts val="0"/>
              </a:spcAft>
              <a:buNone/>
            </a:pPr>
            <a:r>
              <a:t/>
            </a:r>
            <a:endParaRPr sz="1400">
              <a:solidFill>
                <a:srgbClr val="595959"/>
              </a:solidFill>
            </a:endParaRPr>
          </a:p>
          <a:p>
            <a:pPr indent="0" lvl="0" marL="0" marR="0" rtl="0" algn="just">
              <a:lnSpc>
                <a:spcPct val="100000"/>
              </a:lnSpc>
              <a:spcBef>
                <a:spcPts val="0"/>
              </a:spcBef>
              <a:spcAft>
                <a:spcPts val="0"/>
              </a:spcAft>
              <a:buNone/>
            </a:pPr>
            <a:r>
              <a:rPr lang="en" sz="1400">
                <a:solidFill>
                  <a:srgbClr val="595959"/>
                </a:solidFill>
              </a:rPr>
              <a:t>Those who are ready to commercialize their products/projects can get help, 1337 will lift the paperwork and administrative burden and can help you access some funding programs to kickstart your business.</a:t>
            </a:r>
            <a:endParaRPr sz="1400">
              <a:solidFill>
                <a:srgbClr val="595959"/>
              </a:solidFill>
            </a:endParaRPr>
          </a:p>
          <a:p>
            <a:pPr indent="0" lvl="0" marL="0" marR="0" rtl="0" algn="just">
              <a:lnSpc>
                <a:spcPct val="100000"/>
              </a:lnSpc>
              <a:spcBef>
                <a:spcPts val="0"/>
              </a:spcBef>
              <a:spcAft>
                <a:spcPts val="0"/>
              </a:spcAft>
              <a:buNone/>
            </a:pPr>
            <a:r>
              <a:t/>
            </a:r>
            <a:endParaRPr sz="1400">
              <a:solidFill>
                <a:srgbClr val="595959"/>
              </a:solidFill>
            </a:endParaRPr>
          </a:p>
          <a:p>
            <a:pPr indent="0" lvl="0" marL="0" rtl="0" algn="just">
              <a:spcBef>
                <a:spcPts val="0"/>
              </a:spcBef>
              <a:spcAft>
                <a:spcPts val="0"/>
              </a:spcAft>
              <a:buNone/>
            </a:pPr>
            <a:r>
              <a:t/>
            </a:r>
            <a:endParaRPr sz="1400">
              <a:solidFill>
                <a:srgbClr val="595959"/>
              </a:solidFill>
            </a:endParaRPr>
          </a:p>
        </p:txBody>
      </p:sp>
      <p:sp>
        <p:nvSpPr>
          <p:cNvPr id="2118" name="Google Shape;2118;p60"/>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Start-Up</a:t>
            </a:r>
            <a:endParaRPr/>
          </a:p>
        </p:txBody>
      </p:sp>
      <p:pic>
        <p:nvPicPr>
          <p:cNvPr id="2119" name="Google Shape;2119;p60"/>
          <p:cNvPicPr preferRelativeResize="0"/>
          <p:nvPr/>
        </p:nvPicPr>
        <p:blipFill>
          <a:blip r:embed="rId3">
            <a:alphaModFix/>
          </a:blip>
          <a:stretch>
            <a:fillRect/>
          </a:stretch>
        </p:blipFill>
        <p:spPr>
          <a:xfrm>
            <a:off x="152400" y="1085172"/>
            <a:ext cx="3446825" cy="3446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3" name="Shape 2123"/>
        <p:cNvGrpSpPr/>
        <p:nvPr/>
      </p:nvGrpSpPr>
      <p:grpSpPr>
        <a:xfrm>
          <a:off x="0" y="0"/>
          <a:ext cx="0" cy="0"/>
          <a:chOff x="0" y="0"/>
          <a:chExt cx="0" cy="0"/>
        </a:xfrm>
      </p:grpSpPr>
      <p:sp>
        <p:nvSpPr>
          <p:cNvPr id="2124" name="Google Shape;2124;p61"/>
          <p:cNvSpPr txBox="1"/>
          <p:nvPr>
            <p:ph idx="1" type="body"/>
          </p:nvPr>
        </p:nvSpPr>
        <p:spPr>
          <a:xfrm>
            <a:off x="272700" y="1034625"/>
            <a:ext cx="5132100" cy="3729000"/>
          </a:xfrm>
          <a:prstGeom prst="rect">
            <a:avLst/>
          </a:prstGeom>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None/>
            </a:pPr>
            <a:r>
              <a:rPr lang="en" sz="1400">
                <a:solidFill>
                  <a:srgbClr val="595959"/>
                </a:solidFill>
              </a:rPr>
              <a:t>We're proud to partner with companies and organizations not just for their hiring needs, but to change and impact the world. Companies recruit from us and are interested in how we can support their tech talent needs. More than that though, companies also find value in partnering with us on hackathons, projects and issuing challenges to our students and seeing how they solve problems. Our value doesn't just lie in hiring students; it's in how we think, learn, and solve.</a:t>
            </a:r>
            <a:endParaRPr sz="1400">
              <a:solidFill>
                <a:srgbClr val="595959"/>
              </a:solidFill>
            </a:endParaRPr>
          </a:p>
          <a:p>
            <a:pPr indent="0" lvl="0" marL="0" marR="0" rtl="0" algn="just">
              <a:lnSpc>
                <a:spcPct val="100000"/>
              </a:lnSpc>
              <a:spcBef>
                <a:spcPts val="0"/>
              </a:spcBef>
              <a:spcAft>
                <a:spcPts val="0"/>
              </a:spcAft>
              <a:buNone/>
            </a:pPr>
            <a:r>
              <a:t/>
            </a:r>
            <a:endParaRPr sz="1400">
              <a:solidFill>
                <a:srgbClr val="595959"/>
              </a:solidFill>
            </a:endParaRPr>
          </a:p>
          <a:p>
            <a:pPr indent="0" lvl="0" marL="0" marR="0" rtl="0" algn="just">
              <a:lnSpc>
                <a:spcPct val="100000"/>
              </a:lnSpc>
              <a:spcBef>
                <a:spcPts val="0"/>
              </a:spcBef>
              <a:spcAft>
                <a:spcPts val="0"/>
              </a:spcAft>
              <a:buNone/>
            </a:pPr>
            <a:r>
              <a:t/>
            </a:r>
            <a:endParaRPr sz="1400">
              <a:solidFill>
                <a:srgbClr val="595959"/>
              </a:solidFill>
            </a:endParaRPr>
          </a:p>
          <a:p>
            <a:pPr indent="0" lvl="0" marL="0" rtl="0" algn="just">
              <a:spcBef>
                <a:spcPts val="0"/>
              </a:spcBef>
              <a:spcAft>
                <a:spcPts val="0"/>
              </a:spcAft>
              <a:buNone/>
            </a:pPr>
            <a:r>
              <a:t/>
            </a:r>
            <a:endParaRPr sz="1400">
              <a:solidFill>
                <a:srgbClr val="595959"/>
              </a:solidFill>
            </a:endParaRPr>
          </a:p>
        </p:txBody>
      </p:sp>
      <p:sp>
        <p:nvSpPr>
          <p:cNvPr id="2125" name="Google Shape;2125;p61"/>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Companies</a:t>
            </a:r>
            <a:endParaRPr/>
          </a:p>
        </p:txBody>
      </p:sp>
      <p:pic>
        <p:nvPicPr>
          <p:cNvPr id="2126" name="Google Shape;2126;p61"/>
          <p:cNvPicPr preferRelativeResize="0"/>
          <p:nvPr/>
        </p:nvPicPr>
        <p:blipFill>
          <a:blip r:embed="rId3">
            <a:alphaModFix/>
          </a:blip>
          <a:stretch>
            <a:fillRect/>
          </a:stretch>
        </p:blipFill>
        <p:spPr>
          <a:xfrm>
            <a:off x="5444150" y="664197"/>
            <a:ext cx="3446825" cy="3446825"/>
          </a:xfrm>
          <a:prstGeom prst="rect">
            <a:avLst/>
          </a:prstGeom>
          <a:noFill/>
          <a:ln>
            <a:noFill/>
          </a:ln>
        </p:spPr>
      </p:pic>
      <p:pic>
        <p:nvPicPr>
          <p:cNvPr id="2127" name="Google Shape;2127;p61"/>
          <p:cNvPicPr preferRelativeResize="0"/>
          <p:nvPr/>
        </p:nvPicPr>
        <p:blipFill>
          <a:blip r:embed="rId4">
            <a:alphaModFix/>
          </a:blip>
          <a:stretch>
            <a:fillRect/>
          </a:stretch>
        </p:blipFill>
        <p:spPr>
          <a:xfrm>
            <a:off x="2069925" y="4221200"/>
            <a:ext cx="1341274" cy="683225"/>
          </a:xfrm>
          <a:prstGeom prst="rect">
            <a:avLst/>
          </a:prstGeom>
          <a:noFill/>
          <a:ln>
            <a:noFill/>
          </a:ln>
        </p:spPr>
      </p:pic>
      <p:pic>
        <p:nvPicPr>
          <p:cNvPr id="2128" name="Google Shape;2128;p61"/>
          <p:cNvPicPr preferRelativeResize="0"/>
          <p:nvPr/>
        </p:nvPicPr>
        <p:blipFill>
          <a:blip r:embed="rId5">
            <a:alphaModFix/>
          </a:blip>
          <a:stretch>
            <a:fillRect/>
          </a:stretch>
        </p:blipFill>
        <p:spPr>
          <a:xfrm>
            <a:off x="3984050" y="4015613"/>
            <a:ext cx="1460100" cy="942000"/>
          </a:xfrm>
          <a:prstGeom prst="rect">
            <a:avLst/>
          </a:prstGeom>
          <a:noFill/>
          <a:ln>
            <a:noFill/>
          </a:ln>
        </p:spPr>
      </p:pic>
      <p:pic>
        <p:nvPicPr>
          <p:cNvPr id="2129" name="Google Shape;2129;p61"/>
          <p:cNvPicPr preferRelativeResize="0"/>
          <p:nvPr/>
        </p:nvPicPr>
        <p:blipFill>
          <a:blip r:embed="rId6">
            <a:alphaModFix/>
          </a:blip>
          <a:stretch>
            <a:fillRect/>
          </a:stretch>
        </p:blipFill>
        <p:spPr>
          <a:xfrm>
            <a:off x="6060344" y="3992982"/>
            <a:ext cx="987250" cy="987250"/>
          </a:xfrm>
          <a:prstGeom prst="rect">
            <a:avLst/>
          </a:prstGeom>
          <a:noFill/>
          <a:ln>
            <a:noFill/>
          </a:ln>
        </p:spPr>
      </p:pic>
      <p:pic>
        <p:nvPicPr>
          <p:cNvPr id="2130" name="Google Shape;2130;p61"/>
          <p:cNvPicPr preferRelativeResize="0"/>
          <p:nvPr/>
        </p:nvPicPr>
        <p:blipFill rotWithShape="1">
          <a:blip r:embed="rId7">
            <a:alphaModFix/>
          </a:blip>
          <a:srcRect b="0" l="0" r="0" t="18566"/>
          <a:stretch/>
        </p:blipFill>
        <p:spPr>
          <a:xfrm rot="-5400000">
            <a:off x="7406900" y="4014537"/>
            <a:ext cx="409225" cy="944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4" name="Shape 2134"/>
        <p:cNvGrpSpPr/>
        <p:nvPr/>
      </p:nvGrpSpPr>
      <p:grpSpPr>
        <a:xfrm>
          <a:off x="0" y="0"/>
          <a:ext cx="0" cy="0"/>
          <a:chOff x="0" y="0"/>
          <a:chExt cx="0" cy="0"/>
        </a:xfrm>
      </p:grpSpPr>
      <p:sp>
        <p:nvSpPr>
          <p:cNvPr id="2135" name="Google Shape;2135;p62"/>
          <p:cNvSpPr txBox="1"/>
          <p:nvPr>
            <p:ph idx="1" type="body"/>
          </p:nvPr>
        </p:nvSpPr>
        <p:spPr>
          <a:xfrm>
            <a:off x="272700" y="1034625"/>
            <a:ext cx="5132100" cy="3729000"/>
          </a:xfrm>
          <a:prstGeom prst="rect">
            <a:avLst/>
          </a:prstGeom>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None/>
            </a:pPr>
            <a:r>
              <a:rPr lang="en" sz="1400">
                <a:solidFill>
                  <a:srgbClr val="595959"/>
                </a:solidFill>
              </a:rPr>
              <a:t>We're proud to serve the coding community and host hackathons and competitions throughout the year. Notable competitions include Moroccan Collegiate Programming Contest, Google Hashcode, Catch the Flag contests, Coding Game where everytime our students ranked pretty well.</a:t>
            </a:r>
            <a:endParaRPr sz="1400">
              <a:solidFill>
                <a:srgbClr val="595959"/>
              </a:solidFill>
            </a:endParaRPr>
          </a:p>
          <a:p>
            <a:pPr indent="0" lvl="0" marL="0" marR="0" rtl="0" algn="just">
              <a:lnSpc>
                <a:spcPct val="100000"/>
              </a:lnSpc>
              <a:spcBef>
                <a:spcPts val="0"/>
              </a:spcBef>
              <a:spcAft>
                <a:spcPts val="0"/>
              </a:spcAft>
              <a:buNone/>
            </a:pPr>
            <a:r>
              <a:t/>
            </a:r>
            <a:endParaRPr sz="1400">
              <a:solidFill>
                <a:srgbClr val="595959"/>
              </a:solidFill>
            </a:endParaRPr>
          </a:p>
          <a:p>
            <a:pPr indent="0" lvl="0" marL="0" marR="0" rtl="0" algn="just">
              <a:lnSpc>
                <a:spcPct val="100000"/>
              </a:lnSpc>
              <a:spcBef>
                <a:spcPts val="0"/>
              </a:spcBef>
              <a:spcAft>
                <a:spcPts val="0"/>
              </a:spcAft>
              <a:buNone/>
            </a:pPr>
            <a:r>
              <a:rPr lang="en" sz="1400">
                <a:solidFill>
                  <a:srgbClr val="595959"/>
                </a:solidFill>
              </a:rPr>
              <a:t>Our students love taking on real-world challenges, and companies love having access to diverse tech talent. In the end, it's a win-win!</a:t>
            </a:r>
            <a:endParaRPr sz="1400">
              <a:solidFill>
                <a:srgbClr val="595959"/>
              </a:solidFill>
            </a:endParaRPr>
          </a:p>
          <a:p>
            <a:pPr indent="0" lvl="0" marL="0" marR="0" rtl="0" algn="just">
              <a:lnSpc>
                <a:spcPct val="100000"/>
              </a:lnSpc>
              <a:spcBef>
                <a:spcPts val="0"/>
              </a:spcBef>
              <a:spcAft>
                <a:spcPts val="0"/>
              </a:spcAft>
              <a:buNone/>
            </a:pPr>
            <a:r>
              <a:t/>
            </a:r>
            <a:endParaRPr sz="1400">
              <a:solidFill>
                <a:srgbClr val="595959"/>
              </a:solidFill>
            </a:endParaRPr>
          </a:p>
          <a:p>
            <a:pPr indent="0" lvl="0" marL="0" marR="0" rtl="0" algn="just">
              <a:lnSpc>
                <a:spcPct val="100000"/>
              </a:lnSpc>
              <a:spcBef>
                <a:spcPts val="0"/>
              </a:spcBef>
              <a:spcAft>
                <a:spcPts val="0"/>
              </a:spcAft>
              <a:buNone/>
            </a:pPr>
            <a:r>
              <a:t/>
            </a:r>
            <a:endParaRPr sz="1400">
              <a:solidFill>
                <a:srgbClr val="595959"/>
              </a:solidFill>
            </a:endParaRPr>
          </a:p>
          <a:p>
            <a:pPr indent="0" lvl="0" marL="0" marR="0" rtl="0" algn="just">
              <a:lnSpc>
                <a:spcPct val="100000"/>
              </a:lnSpc>
              <a:spcBef>
                <a:spcPts val="0"/>
              </a:spcBef>
              <a:spcAft>
                <a:spcPts val="0"/>
              </a:spcAft>
              <a:buNone/>
            </a:pPr>
            <a:r>
              <a:t/>
            </a:r>
            <a:endParaRPr sz="1400">
              <a:solidFill>
                <a:srgbClr val="595959"/>
              </a:solidFill>
            </a:endParaRPr>
          </a:p>
          <a:p>
            <a:pPr indent="0" lvl="0" marL="0" rtl="0" algn="just">
              <a:spcBef>
                <a:spcPts val="0"/>
              </a:spcBef>
              <a:spcAft>
                <a:spcPts val="0"/>
              </a:spcAft>
              <a:buNone/>
            </a:pPr>
            <a:r>
              <a:t/>
            </a:r>
            <a:endParaRPr sz="1400">
              <a:solidFill>
                <a:srgbClr val="595959"/>
              </a:solidFill>
            </a:endParaRPr>
          </a:p>
        </p:txBody>
      </p:sp>
      <p:sp>
        <p:nvSpPr>
          <p:cNvPr id="2136" name="Google Shape;2136;p62"/>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Competition</a:t>
            </a:r>
            <a:endParaRPr/>
          </a:p>
        </p:txBody>
      </p:sp>
      <p:pic>
        <p:nvPicPr>
          <p:cNvPr id="2137" name="Google Shape;2137;p62"/>
          <p:cNvPicPr preferRelativeResize="0"/>
          <p:nvPr/>
        </p:nvPicPr>
        <p:blipFill>
          <a:blip r:embed="rId3">
            <a:alphaModFix/>
          </a:blip>
          <a:stretch>
            <a:fillRect/>
          </a:stretch>
        </p:blipFill>
        <p:spPr>
          <a:xfrm>
            <a:off x="5557200" y="932772"/>
            <a:ext cx="3434400" cy="3434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grpSp>
        <p:nvGrpSpPr>
          <p:cNvPr id="1894" name="Google Shape;1894;p36"/>
          <p:cNvGrpSpPr/>
          <p:nvPr/>
        </p:nvGrpSpPr>
        <p:grpSpPr>
          <a:xfrm>
            <a:off x="4039205" y="206842"/>
            <a:ext cx="1065593" cy="1065593"/>
            <a:chOff x="3614228" y="234880"/>
            <a:chExt cx="1915500" cy="1915500"/>
          </a:xfrm>
        </p:grpSpPr>
        <p:sp>
          <p:nvSpPr>
            <p:cNvPr id="1895" name="Google Shape;1895;p36"/>
            <p:cNvSpPr/>
            <p:nvPr/>
          </p:nvSpPr>
          <p:spPr>
            <a:xfrm>
              <a:off x="3614228" y="234880"/>
              <a:ext cx="1915500" cy="19155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6"/>
            <p:cNvSpPr/>
            <p:nvPr/>
          </p:nvSpPr>
          <p:spPr>
            <a:xfrm>
              <a:off x="3869711" y="490401"/>
              <a:ext cx="1404000" cy="14040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7" name="Google Shape;1897;p36"/>
          <p:cNvSpPr txBox="1"/>
          <p:nvPr>
            <p:ph type="title"/>
          </p:nvPr>
        </p:nvSpPr>
        <p:spPr>
          <a:xfrm>
            <a:off x="2167203" y="1390374"/>
            <a:ext cx="48096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Worldwide</a:t>
            </a:r>
            <a:endParaRPr/>
          </a:p>
          <a:p>
            <a:pPr indent="0" lvl="0" marL="0" rtl="0" algn="ctr">
              <a:spcBef>
                <a:spcPts val="0"/>
              </a:spcBef>
              <a:spcAft>
                <a:spcPts val="0"/>
              </a:spcAft>
              <a:buNone/>
            </a:pPr>
            <a:r>
              <a:rPr lang="en"/>
              <a:t>facts and numbers</a:t>
            </a:r>
            <a:endParaRPr/>
          </a:p>
        </p:txBody>
      </p:sp>
      <p:grpSp>
        <p:nvGrpSpPr>
          <p:cNvPr id="1898" name="Google Shape;1898;p36"/>
          <p:cNvGrpSpPr/>
          <p:nvPr/>
        </p:nvGrpSpPr>
        <p:grpSpPr>
          <a:xfrm>
            <a:off x="4343132" y="511977"/>
            <a:ext cx="457751" cy="455313"/>
            <a:chOff x="-4211975" y="2046625"/>
            <a:chExt cx="292250" cy="290675"/>
          </a:xfrm>
        </p:grpSpPr>
        <p:sp>
          <p:nvSpPr>
            <p:cNvPr id="1899" name="Google Shape;1899;p36"/>
            <p:cNvSpPr/>
            <p:nvPr/>
          </p:nvSpPr>
          <p:spPr>
            <a:xfrm>
              <a:off x="-4211975" y="2081300"/>
              <a:ext cx="256025" cy="256000"/>
            </a:xfrm>
            <a:custGeom>
              <a:rect b="b" l="l" r="r" t="t"/>
              <a:pathLst>
                <a:path extrusionOk="0" h="10240" w="10241">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6"/>
            <p:cNvSpPr/>
            <p:nvPr/>
          </p:nvSpPr>
          <p:spPr>
            <a:xfrm>
              <a:off x="-4057600" y="2046625"/>
              <a:ext cx="137875" cy="137875"/>
            </a:xfrm>
            <a:custGeom>
              <a:rect b="b" l="l" r="r" t="t"/>
              <a:pathLst>
                <a:path extrusionOk="0" h="5515" w="5515">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1" name="Google Shape;1901;p36"/>
          <p:cNvSpPr txBox="1"/>
          <p:nvPr>
            <p:ph idx="1" type="body"/>
          </p:nvPr>
        </p:nvSpPr>
        <p:spPr>
          <a:xfrm>
            <a:off x="982625" y="2084325"/>
            <a:ext cx="7253700" cy="27558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600"/>
              </a:spcBef>
              <a:spcAft>
                <a:spcPts val="0"/>
              </a:spcAft>
              <a:buNone/>
            </a:pPr>
            <a:r>
              <a:rPr lang="en">
                <a:solidFill>
                  <a:srgbClr val="595959"/>
                </a:solidFill>
                <a:latin typeface="Barlow Semi Condensed"/>
                <a:ea typeface="Barlow Semi Condensed"/>
                <a:cs typeface="Barlow Semi Condensed"/>
                <a:sym typeface="Barlow Semi Condensed"/>
              </a:rPr>
              <a:t>42’s curriculum is the result of long years of continuous, never stopping improvement.</a:t>
            </a:r>
            <a:endParaRPr>
              <a:solidFill>
                <a:srgbClr val="595959"/>
              </a:solidFill>
              <a:latin typeface="Barlow Semi Condensed"/>
              <a:ea typeface="Barlow Semi Condensed"/>
              <a:cs typeface="Barlow Semi Condensed"/>
              <a:sym typeface="Barlow Semi Condensed"/>
            </a:endParaRPr>
          </a:p>
          <a:p>
            <a:pPr indent="0" lvl="0" marL="0" rtl="0" algn="just">
              <a:lnSpc>
                <a:spcPct val="100000"/>
              </a:lnSpc>
              <a:spcBef>
                <a:spcPts val="600"/>
              </a:spcBef>
              <a:spcAft>
                <a:spcPts val="600"/>
              </a:spcAft>
              <a:buNone/>
            </a:pPr>
            <a:r>
              <a:rPr lang="en">
                <a:solidFill>
                  <a:srgbClr val="595959"/>
                </a:solidFill>
                <a:latin typeface="Barlow Semi Condensed"/>
                <a:ea typeface="Barlow Semi Condensed"/>
                <a:cs typeface="Barlow Semi Condensed"/>
                <a:sym typeface="Barlow Semi Condensed"/>
              </a:rPr>
              <a:t>As of today, the curriculum features a corpus of more than 100 project of various difficulty that covers many aspects of computer science. The curriculum is designed to last 3 to 3.5 years and often features 2 internships.</a:t>
            </a:r>
            <a:endParaRPr>
              <a:solidFill>
                <a:srgbClr val="595959"/>
              </a:solidFill>
              <a:latin typeface="Barlow Semi Condensed"/>
              <a:ea typeface="Barlow Semi Condensed"/>
              <a:cs typeface="Barlow Semi Condensed"/>
              <a:sym typeface="Barlow Semi Condense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63"/>
          <p:cNvSpPr txBox="1"/>
          <p:nvPr>
            <p:ph idx="1" type="body"/>
          </p:nvPr>
        </p:nvSpPr>
        <p:spPr>
          <a:xfrm>
            <a:off x="3889625" y="1034625"/>
            <a:ext cx="5132100" cy="3729000"/>
          </a:xfrm>
          <a:prstGeom prst="rect">
            <a:avLst/>
          </a:prstGeom>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None/>
            </a:pPr>
            <a:r>
              <a:rPr lang="en" sz="1400">
                <a:solidFill>
                  <a:srgbClr val="595959"/>
                </a:solidFill>
              </a:rPr>
              <a:t>As</a:t>
            </a:r>
            <a:r>
              <a:rPr lang="en" sz="1400">
                <a:solidFill>
                  <a:srgbClr val="595959"/>
                </a:solidFill>
              </a:rPr>
              <a:t> always curious to know what's going on in the tech industry, we host networking events and meetups. As part of the tech community in Morocco, we love opening our doors to those who are just as excited about tech as we are. These events are a great way for our students to get involved in the local tech world and meet professionals, companies, experts.</a:t>
            </a:r>
            <a:endParaRPr sz="1400">
              <a:solidFill>
                <a:srgbClr val="595959"/>
              </a:solidFill>
            </a:endParaRPr>
          </a:p>
          <a:p>
            <a:pPr indent="0" lvl="0" marL="0" marR="0" rtl="0" algn="just">
              <a:lnSpc>
                <a:spcPct val="100000"/>
              </a:lnSpc>
              <a:spcBef>
                <a:spcPts val="0"/>
              </a:spcBef>
              <a:spcAft>
                <a:spcPts val="0"/>
              </a:spcAft>
              <a:buNone/>
            </a:pPr>
            <a:r>
              <a:t/>
            </a:r>
            <a:endParaRPr sz="1400">
              <a:solidFill>
                <a:srgbClr val="595959"/>
              </a:solidFill>
            </a:endParaRPr>
          </a:p>
          <a:p>
            <a:pPr indent="0" lvl="0" marL="0" marR="0" rtl="0" algn="just">
              <a:lnSpc>
                <a:spcPct val="100000"/>
              </a:lnSpc>
              <a:spcBef>
                <a:spcPts val="0"/>
              </a:spcBef>
              <a:spcAft>
                <a:spcPts val="0"/>
              </a:spcAft>
              <a:buNone/>
            </a:pPr>
            <a:r>
              <a:t/>
            </a:r>
            <a:endParaRPr sz="1400">
              <a:solidFill>
                <a:srgbClr val="595959"/>
              </a:solidFill>
            </a:endParaRPr>
          </a:p>
          <a:p>
            <a:pPr indent="0" lvl="0" marL="0" marR="0" rtl="0" algn="just">
              <a:lnSpc>
                <a:spcPct val="100000"/>
              </a:lnSpc>
              <a:spcBef>
                <a:spcPts val="0"/>
              </a:spcBef>
              <a:spcAft>
                <a:spcPts val="0"/>
              </a:spcAft>
              <a:buNone/>
            </a:pPr>
            <a:r>
              <a:t/>
            </a:r>
            <a:endParaRPr sz="1400">
              <a:solidFill>
                <a:srgbClr val="595959"/>
              </a:solidFill>
            </a:endParaRPr>
          </a:p>
          <a:p>
            <a:pPr indent="0" lvl="0" marL="0" rtl="0" algn="just">
              <a:spcBef>
                <a:spcPts val="0"/>
              </a:spcBef>
              <a:spcAft>
                <a:spcPts val="0"/>
              </a:spcAft>
              <a:buNone/>
            </a:pPr>
            <a:r>
              <a:t/>
            </a:r>
            <a:endParaRPr sz="1400">
              <a:solidFill>
                <a:srgbClr val="595959"/>
              </a:solidFill>
            </a:endParaRPr>
          </a:p>
        </p:txBody>
      </p:sp>
      <p:sp>
        <p:nvSpPr>
          <p:cNvPr id="2143" name="Google Shape;2143;p63"/>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Meet Up</a:t>
            </a:r>
            <a:endParaRPr/>
          </a:p>
        </p:txBody>
      </p:sp>
      <p:pic>
        <p:nvPicPr>
          <p:cNvPr id="2144" name="Google Shape;2144;p63"/>
          <p:cNvPicPr preferRelativeResize="0"/>
          <p:nvPr/>
        </p:nvPicPr>
        <p:blipFill>
          <a:blip r:embed="rId3">
            <a:alphaModFix/>
          </a:blip>
          <a:stretch>
            <a:fillRect/>
          </a:stretch>
        </p:blipFill>
        <p:spPr>
          <a:xfrm>
            <a:off x="159650" y="932772"/>
            <a:ext cx="3584825" cy="3584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8" name="Shape 2148"/>
        <p:cNvGrpSpPr/>
        <p:nvPr/>
      </p:nvGrpSpPr>
      <p:grpSpPr>
        <a:xfrm>
          <a:off x="0" y="0"/>
          <a:ext cx="0" cy="0"/>
          <a:chOff x="0" y="0"/>
          <a:chExt cx="0" cy="0"/>
        </a:xfrm>
      </p:grpSpPr>
      <p:sp>
        <p:nvSpPr>
          <p:cNvPr id="2149" name="Google Shape;2149;p64"/>
          <p:cNvSpPr txBox="1"/>
          <p:nvPr>
            <p:ph idx="1" type="body"/>
          </p:nvPr>
        </p:nvSpPr>
        <p:spPr>
          <a:xfrm>
            <a:off x="3751625" y="1034625"/>
            <a:ext cx="5132100" cy="3729000"/>
          </a:xfrm>
          <a:prstGeom prst="rect">
            <a:avLst/>
          </a:prstGeom>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None/>
            </a:pPr>
            <a:r>
              <a:rPr lang="en" sz="1400">
                <a:solidFill>
                  <a:srgbClr val="595959"/>
                </a:solidFill>
              </a:rPr>
              <a:t>Our students are encouraged to create their own clubs, inboard to those who already created, and participate in a variety of events. To date, students have formed numerous clubs: </a:t>
            </a:r>
            <a:endParaRPr sz="1400">
              <a:solidFill>
                <a:srgbClr val="595959"/>
              </a:solidFill>
            </a:endParaRPr>
          </a:p>
          <a:p>
            <a:pPr indent="0" lvl="0" marL="0" marR="0" rtl="0" algn="just">
              <a:lnSpc>
                <a:spcPct val="100000"/>
              </a:lnSpc>
              <a:spcBef>
                <a:spcPts val="0"/>
              </a:spcBef>
              <a:spcAft>
                <a:spcPts val="0"/>
              </a:spcAft>
              <a:buNone/>
            </a:pPr>
            <a:r>
              <a:t/>
            </a:r>
            <a:endParaRPr sz="1400">
              <a:solidFill>
                <a:srgbClr val="595959"/>
              </a:solidFill>
            </a:endParaRPr>
          </a:p>
          <a:p>
            <a:pPr indent="-317500" lvl="0" marL="457200" marR="0" rtl="0" algn="just">
              <a:lnSpc>
                <a:spcPct val="100000"/>
              </a:lnSpc>
              <a:spcBef>
                <a:spcPts val="0"/>
              </a:spcBef>
              <a:spcAft>
                <a:spcPts val="0"/>
              </a:spcAft>
              <a:buClr>
                <a:srgbClr val="595959"/>
              </a:buClr>
              <a:buSzPts val="1400"/>
              <a:buChar char="●"/>
            </a:pPr>
            <a:r>
              <a:rPr lang="en" sz="1400">
                <a:solidFill>
                  <a:srgbClr val="595959"/>
                </a:solidFill>
              </a:rPr>
              <a:t>TWIL(This Week I Learned), </a:t>
            </a:r>
            <a:endParaRPr sz="1400">
              <a:solidFill>
                <a:srgbClr val="595959"/>
              </a:solidFill>
            </a:endParaRPr>
          </a:p>
          <a:p>
            <a:pPr indent="-317500" lvl="0" marL="457200" marR="0" rtl="0" algn="just">
              <a:lnSpc>
                <a:spcPct val="100000"/>
              </a:lnSpc>
              <a:spcBef>
                <a:spcPts val="0"/>
              </a:spcBef>
              <a:spcAft>
                <a:spcPts val="0"/>
              </a:spcAft>
              <a:buClr>
                <a:srgbClr val="595959"/>
              </a:buClr>
              <a:buSzPts val="1400"/>
              <a:buChar char="●"/>
            </a:pPr>
            <a:r>
              <a:rPr lang="en" sz="1400">
                <a:solidFill>
                  <a:srgbClr val="595959"/>
                </a:solidFill>
              </a:rPr>
              <a:t>Robotics club, </a:t>
            </a:r>
            <a:endParaRPr sz="1400">
              <a:solidFill>
                <a:srgbClr val="595959"/>
              </a:solidFill>
            </a:endParaRPr>
          </a:p>
          <a:p>
            <a:pPr indent="-317500" lvl="0" marL="457200" marR="0" rtl="0" algn="just">
              <a:lnSpc>
                <a:spcPct val="100000"/>
              </a:lnSpc>
              <a:spcBef>
                <a:spcPts val="0"/>
              </a:spcBef>
              <a:spcAft>
                <a:spcPts val="0"/>
              </a:spcAft>
              <a:buClr>
                <a:srgbClr val="595959"/>
              </a:buClr>
              <a:buSzPts val="1400"/>
              <a:buChar char="●"/>
            </a:pPr>
            <a:r>
              <a:rPr lang="en" sz="1400">
                <a:solidFill>
                  <a:srgbClr val="595959"/>
                </a:solidFill>
              </a:rPr>
              <a:t>Cyber security club, </a:t>
            </a:r>
            <a:endParaRPr sz="1400">
              <a:solidFill>
                <a:srgbClr val="595959"/>
              </a:solidFill>
            </a:endParaRPr>
          </a:p>
          <a:p>
            <a:pPr indent="-317500" lvl="0" marL="457200" marR="0" rtl="0" algn="just">
              <a:lnSpc>
                <a:spcPct val="100000"/>
              </a:lnSpc>
              <a:spcBef>
                <a:spcPts val="0"/>
              </a:spcBef>
              <a:spcAft>
                <a:spcPts val="0"/>
              </a:spcAft>
              <a:buClr>
                <a:srgbClr val="595959"/>
              </a:buClr>
              <a:buSzPts val="1400"/>
              <a:buChar char="●"/>
            </a:pPr>
            <a:r>
              <a:rPr lang="en" sz="1400">
                <a:solidFill>
                  <a:srgbClr val="595959"/>
                </a:solidFill>
              </a:rPr>
              <a:t>1337- athleets, </a:t>
            </a:r>
            <a:endParaRPr sz="1400">
              <a:solidFill>
                <a:srgbClr val="595959"/>
              </a:solidFill>
            </a:endParaRPr>
          </a:p>
          <a:p>
            <a:pPr indent="-317500" lvl="0" marL="457200" marR="0" rtl="0" algn="just">
              <a:lnSpc>
                <a:spcPct val="100000"/>
              </a:lnSpc>
              <a:spcBef>
                <a:spcPts val="0"/>
              </a:spcBef>
              <a:spcAft>
                <a:spcPts val="0"/>
              </a:spcAft>
              <a:buClr>
                <a:srgbClr val="595959"/>
              </a:buClr>
              <a:buSzPts val="1400"/>
              <a:buChar char="●"/>
            </a:pPr>
            <a:r>
              <a:rPr lang="en" sz="1400">
                <a:solidFill>
                  <a:srgbClr val="595959"/>
                </a:solidFill>
              </a:rPr>
              <a:t>1337 artificial intelligence</a:t>
            </a:r>
            <a:endParaRPr sz="1400">
              <a:solidFill>
                <a:srgbClr val="595959"/>
              </a:solidFill>
            </a:endParaRPr>
          </a:p>
          <a:p>
            <a:pPr indent="-317500" lvl="0" marL="457200" marR="0" rtl="0" algn="just">
              <a:lnSpc>
                <a:spcPct val="100000"/>
              </a:lnSpc>
              <a:spcBef>
                <a:spcPts val="0"/>
              </a:spcBef>
              <a:spcAft>
                <a:spcPts val="0"/>
              </a:spcAft>
              <a:buClr>
                <a:srgbClr val="595959"/>
              </a:buClr>
              <a:buSzPts val="1400"/>
              <a:buChar char="●"/>
            </a:pPr>
            <a:r>
              <a:rPr lang="en" sz="1400">
                <a:solidFill>
                  <a:srgbClr val="595959"/>
                </a:solidFill>
              </a:rPr>
              <a:t>Communication club</a:t>
            </a:r>
            <a:endParaRPr sz="1400">
              <a:solidFill>
                <a:srgbClr val="595959"/>
              </a:solidFill>
            </a:endParaRPr>
          </a:p>
          <a:p>
            <a:pPr indent="-317500" lvl="0" marL="457200" marR="0" rtl="0" algn="just">
              <a:lnSpc>
                <a:spcPct val="100000"/>
              </a:lnSpc>
              <a:spcBef>
                <a:spcPts val="0"/>
              </a:spcBef>
              <a:spcAft>
                <a:spcPts val="0"/>
              </a:spcAft>
              <a:buClr>
                <a:srgbClr val="595959"/>
              </a:buClr>
              <a:buSzPts val="1400"/>
              <a:buChar char="●"/>
            </a:pPr>
            <a:r>
              <a:rPr lang="en" sz="1400">
                <a:solidFill>
                  <a:srgbClr val="595959"/>
                </a:solidFill>
              </a:rPr>
              <a:t>and more...</a:t>
            </a:r>
            <a:endParaRPr sz="1400">
              <a:solidFill>
                <a:srgbClr val="595959"/>
              </a:solidFill>
            </a:endParaRPr>
          </a:p>
          <a:p>
            <a:pPr indent="0" lvl="0" marL="457200" marR="0" rtl="0" algn="just">
              <a:lnSpc>
                <a:spcPct val="100000"/>
              </a:lnSpc>
              <a:spcBef>
                <a:spcPts val="0"/>
              </a:spcBef>
              <a:spcAft>
                <a:spcPts val="0"/>
              </a:spcAft>
              <a:buNone/>
            </a:pPr>
            <a:r>
              <a:t/>
            </a:r>
            <a:endParaRPr sz="1400">
              <a:solidFill>
                <a:srgbClr val="595959"/>
              </a:solidFill>
            </a:endParaRPr>
          </a:p>
          <a:p>
            <a:pPr indent="0" lvl="0" marL="0" marR="0" rtl="0" algn="just">
              <a:lnSpc>
                <a:spcPct val="100000"/>
              </a:lnSpc>
              <a:spcBef>
                <a:spcPts val="0"/>
              </a:spcBef>
              <a:spcAft>
                <a:spcPts val="0"/>
              </a:spcAft>
              <a:buNone/>
            </a:pPr>
            <a:r>
              <a:rPr lang="en" sz="1400">
                <a:solidFill>
                  <a:srgbClr val="595959"/>
                </a:solidFill>
              </a:rPr>
              <a:t>Students have also organized several E-Sport tournaments featuring games such as Fifa, League of Legends, and Counter-Strike: GO.</a:t>
            </a:r>
            <a:endParaRPr sz="1400">
              <a:solidFill>
                <a:srgbClr val="595959"/>
              </a:solidFill>
            </a:endParaRPr>
          </a:p>
          <a:p>
            <a:pPr indent="0" lvl="0" marL="0" marR="0" rtl="0" algn="just">
              <a:lnSpc>
                <a:spcPct val="100000"/>
              </a:lnSpc>
              <a:spcBef>
                <a:spcPts val="0"/>
              </a:spcBef>
              <a:spcAft>
                <a:spcPts val="0"/>
              </a:spcAft>
              <a:buNone/>
            </a:pPr>
            <a:r>
              <a:rPr lang="en" sz="1400">
                <a:solidFill>
                  <a:srgbClr val="595959"/>
                </a:solidFill>
              </a:rPr>
              <a:t>So, we encourage you to join something, start something, make something, and invite others around you!</a:t>
            </a:r>
            <a:endParaRPr sz="1400">
              <a:solidFill>
                <a:srgbClr val="595959"/>
              </a:solidFill>
            </a:endParaRPr>
          </a:p>
          <a:p>
            <a:pPr indent="0" lvl="0" marL="0" rtl="0" algn="just">
              <a:spcBef>
                <a:spcPts val="0"/>
              </a:spcBef>
              <a:spcAft>
                <a:spcPts val="0"/>
              </a:spcAft>
              <a:buNone/>
            </a:pPr>
            <a:r>
              <a:t/>
            </a:r>
            <a:endParaRPr sz="1400">
              <a:solidFill>
                <a:srgbClr val="595959"/>
              </a:solidFill>
            </a:endParaRPr>
          </a:p>
        </p:txBody>
      </p:sp>
      <p:sp>
        <p:nvSpPr>
          <p:cNvPr id="2150" name="Google Shape;2150;p64"/>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Clubs</a:t>
            </a:r>
            <a:endParaRPr/>
          </a:p>
        </p:txBody>
      </p:sp>
      <p:pic>
        <p:nvPicPr>
          <p:cNvPr id="2151" name="Google Shape;2151;p64"/>
          <p:cNvPicPr preferRelativeResize="0"/>
          <p:nvPr/>
        </p:nvPicPr>
        <p:blipFill>
          <a:blip r:embed="rId3">
            <a:alphaModFix/>
          </a:blip>
          <a:stretch>
            <a:fillRect/>
          </a:stretch>
        </p:blipFill>
        <p:spPr>
          <a:xfrm>
            <a:off x="152400" y="1085172"/>
            <a:ext cx="3446825" cy="3446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5" name="Shape 2155"/>
        <p:cNvGrpSpPr/>
        <p:nvPr/>
      </p:nvGrpSpPr>
      <p:grpSpPr>
        <a:xfrm>
          <a:off x="0" y="0"/>
          <a:ext cx="0" cy="0"/>
          <a:chOff x="0" y="0"/>
          <a:chExt cx="0" cy="0"/>
        </a:xfrm>
      </p:grpSpPr>
      <p:sp>
        <p:nvSpPr>
          <p:cNvPr id="2156" name="Google Shape;2156;p65"/>
          <p:cNvSpPr txBox="1"/>
          <p:nvPr>
            <p:ph type="title"/>
          </p:nvPr>
        </p:nvSpPr>
        <p:spPr>
          <a:xfrm>
            <a:off x="2487150" y="1441375"/>
            <a:ext cx="4509000" cy="19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Life</a:t>
            </a:r>
            <a:endParaRPr/>
          </a:p>
          <a:p>
            <a:pPr indent="0" lvl="0" marL="0" rtl="0" algn="ctr">
              <a:spcBef>
                <a:spcPts val="0"/>
              </a:spcBef>
              <a:spcAft>
                <a:spcPts val="0"/>
              </a:spcAft>
              <a:buNone/>
            </a:pPr>
            <a:r>
              <a:rPr lang="en"/>
              <a:t>@</a:t>
            </a:r>
            <a:endParaRPr/>
          </a:p>
          <a:p>
            <a:pPr indent="0" lvl="0" marL="0" rtl="0" algn="ctr">
              <a:spcBef>
                <a:spcPts val="0"/>
              </a:spcBef>
              <a:spcAft>
                <a:spcPts val="0"/>
              </a:spcAft>
              <a:buNone/>
            </a:pPr>
            <a:r>
              <a:rPr lang="en"/>
              <a:t>Campus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0" name="Shape 2160"/>
        <p:cNvGrpSpPr/>
        <p:nvPr/>
      </p:nvGrpSpPr>
      <p:grpSpPr>
        <a:xfrm>
          <a:off x="0" y="0"/>
          <a:ext cx="0" cy="0"/>
          <a:chOff x="0" y="0"/>
          <a:chExt cx="0" cy="0"/>
        </a:xfrm>
      </p:grpSpPr>
      <p:sp>
        <p:nvSpPr>
          <p:cNvPr id="2161" name="Google Shape;2161;p66"/>
          <p:cNvSpPr txBox="1"/>
          <p:nvPr>
            <p:ph idx="1" type="body"/>
          </p:nvPr>
        </p:nvSpPr>
        <p:spPr>
          <a:xfrm>
            <a:off x="272700" y="1034625"/>
            <a:ext cx="5132100" cy="37290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1400">
                <a:solidFill>
                  <a:srgbClr val="595959"/>
                </a:solidFill>
              </a:rPr>
              <a:t>Students can access and borrow books and magazines from one of the diversified libraries. </a:t>
            </a:r>
            <a:endParaRPr sz="1400">
              <a:solidFill>
                <a:srgbClr val="595959"/>
              </a:solidFill>
            </a:endParaRPr>
          </a:p>
          <a:p>
            <a:pPr indent="0" lvl="0" marL="0" rtl="0" algn="just">
              <a:spcBef>
                <a:spcPts val="0"/>
              </a:spcBef>
              <a:spcAft>
                <a:spcPts val="0"/>
              </a:spcAft>
              <a:buNone/>
            </a:pPr>
            <a:r>
              <a:t/>
            </a:r>
            <a:endParaRPr sz="1400">
              <a:solidFill>
                <a:srgbClr val="595959"/>
              </a:solidFill>
            </a:endParaRPr>
          </a:p>
          <a:p>
            <a:pPr indent="0" lvl="0" marL="0" rtl="0" algn="just">
              <a:spcBef>
                <a:spcPts val="0"/>
              </a:spcBef>
              <a:spcAft>
                <a:spcPts val="0"/>
              </a:spcAft>
              <a:buNone/>
            </a:pPr>
            <a:r>
              <a:rPr lang="en" sz="1400">
                <a:solidFill>
                  <a:srgbClr val="595959"/>
                </a:solidFill>
              </a:rPr>
              <a:t>A local library will be deployed soon to encourage you to read. You are invited to enrich it with your favorite works and share them with your peers</a:t>
            </a:r>
            <a:endParaRPr sz="1400">
              <a:solidFill>
                <a:srgbClr val="595959"/>
              </a:solidFill>
            </a:endParaRPr>
          </a:p>
          <a:p>
            <a:pPr indent="0" lvl="0" marL="0" rtl="0" algn="just">
              <a:spcBef>
                <a:spcPts val="0"/>
              </a:spcBef>
              <a:spcAft>
                <a:spcPts val="0"/>
              </a:spcAft>
              <a:buNone/>
            </a:pPr>
            <a:r>
              <a:t/>
            </a:r>
            <a:endParaRPr sz="1400">
              <a:solidFill>
                <a:srgbClr val="595959"/>
              </a:solidFill>
            </a:endParaRPr>
          </a:p>
        </p:txBody>
      </p:sp>
      <p:sp>
        <p:nvSpPr>
          <p:cNvPr id="2162" name="Google Shape;2162;p66"/>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Library</a:t>
            </a:r>
            <a:endParaRPr/>
          </a:p>
        </p:txBody>
      </p:sp>
      <p:pic>
        <p:nvPicPr>
          <p:cNvPr id="2163" name="Google Shape;2163;p66"/>
          <p:cNvPicPr preferRelativeResize="0"/>
          <p:nvPr/>
        </p:nvPicPr>
        <p:blipFill>
          <a:blip r:embed="rId3">
            <a:alphaModFix/>
          </a:blip>
          <a:stretch>
            <a:fillRect/>
          </a:stretch>
        </p:blipFill>
        <p:spPr>
          <a:xfrm>
            <a:off x="5557200" y="1085172"/>
            <a:ext cx="3434400" cy="3434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7" name="Shape 2167"/>
        <p:cNvGrpSpPr/>
        <p:nvPr/>
      </p:nvGrpSpPr>
      <p:grpSpPr>
        <a:xfrm>
          <a:off x="0" y="0"/>
          <a:ext cx="0" cy="0"/>
          <a:chOff x="0" y="0"/>
          <a:chExt cx="0" cy="0"/>
        </a:xfrm>
      </p:grpSpPr>
      <p:sp>
        <p:nvSpPr>
          <p:cNvPr id="2168" name="Google Shape;2168;p67"/>
          <p:cNvSpPr txBox="1"/>
          <p:nvPr>
            <p:ph idx="1" type="body"/>
          </p:nvPr>
        </p:nvSpPr>
        <p:spPr>
          <a:xfrm>
            <a:off x="3751625" y="1034625"/>
            <a:ext cx="5132100" cy="3729000"/>
          </a:xfrm>
          <a:prstGeom prst="rect">
            <a:avLst/>
          </a:prstGeom>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None/>
            </a:pPr>
            <a:r>
              <a:rPr lang="en" sz="1400">
                <a:solidFill>
                  <a:srgbClr val="595959"/>
                </a:solidFill>
              </a:rPr>
              <a:t>Students could access to the amazing sport center where you can access to various activities. You can book your place in the link bellow</a:t>
            </a:r>
            <a:endParaRPr sz="1400">
              <a:solidFill>
                <a:srgbClr val="595959"/>
              </a:solidFill>
            </a:endParaRPr>
          </a:p>
          <a:p>
            <a:pPr indent="0" lvl="0" marL="0" marR="0" rtl="0" algn="just">
              <a:lnSpc>
                <a:spcPct val="100000"/>
              </a:lnSpc>
              <a:spcBef>
                <a:spcPts val="0"/>
              </a:spcBef>
              <a:spcAft>
                <a:spcPts val="0"/>
              </a:spcAft>
              <a:buNone/>
            </a:pPr>
            <a:r>
              <a:t/>
            </a:r>
            <a:endParaRPr sz="1400">
              <a:solidFill>
                <a:srgbClr val="595959"/>
              </a:solidFill>
            </a:endParaRPr>
          </a:p>
          <a:p>
            <a:pPr indent="0" lvl="0" marL="0" marR="0" rtl="0" algn="just">
              <a:lnSpc>
                <a:spcPct val="100000"/>
              </a:lnSpc>
              <a:spcBef>
                <a:spcPts val="0"/>
              </a:spcBef>
              <a:spcAft>
                <a:spcPts val="0"/>
              </a:spcAft>
              <a:buNone/>
            </a:pPr>
            <a:r>
              <a:rPr lang="en" sz="1400" u="sng">
                <a:solidFill>
                  <a:schemeClr val="hlink"/>
                </a:solidFill>
                <a:hlinkClick r:id="rId3"/>
              </a:rPr>
              <a:t>Our </a:t>
            </a:r>
            <a:r>
              <a:rPr lang="en" sz="1400" u="sng">
                <a:solidFill>
                  <a:schemeClr val="hlink"/>
                </a:solidFill>
                <a:hlinkClick r:id="rId4"/>
              </a:rPr>
              <a:t>https://sport.um6p.ma/</a:t>
            </a:r>
            <a:endParaRPr sz="1400">
              <a:solidFill>
                <a:srgbClr val="595959"/>
              </a:solidFill>
            </a:endParaRPr>
          </a:p>
        </p:txBody>
      </p:sp>
      <p:sp>
        <p:nvSpPr>
          <p:cNvPr id="2169" name="Google Shape;2169;p67"/>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Pôle Sport</a:t>
            </a:r>
            <a:endParaRPr/>
          </a:p>
        </p:txBody>
      </p:sp>
      <p:pic>
        <p:nvPicPr>
          <p:cNvPr id="2170" name="Google Shape;2170;p67"/>
          <p:cNvPicPr preferRelativeResize="0"/>
          <p:nvPr/>
        </p:nvPicPr>
        <p:blipFill>
          <a:blip r:embed="rId5">
            <a:alphaModFix/>
          </a:blip>
          <a:stretch>
            <a:fillRect/>
          </a:stretch>
        </p:blipFill>
        <p:spPr>
          <a:xfrm>
            <a:off x="152400" y="1085172"/>
            <a:ext cx="3446825" cy="3446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68"/>
          <p:cNvSpPr txBox="1"/>
          <p:nvPr>
            <p:ph idx="1" type="body"/>
          </p:nvPr>
        </p:nvSpPr>
        <p:spPr>
          <a:xfrm>
            <a:off x="262750" y="1034613"/>
            <a:ext cx="5132100" cy="3729000"/>
          </a:xfrm>
          <a:prstGeom prst="rect">
            <a:avLst/>
          </a:prstGeom>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None/>
            </a:pPr>
            <a:r>
              <a:rPr lang="en" sz="1400">
                <a:solidFill>
                  <a:srgbClr val="595959"/>
                </a:solidFill>
              </a:rPr>
              <a:t>Provide individualized support to students to build their professional project and enhance their skills (in line with the meaning they wish to give to their career, their own priorities and motivations) while developing their autonomy (actor and responsible for their development) and their self-confidence.</a:t>
            </a:r>
            <a:endParaRPr sz="1400">
              <a:solidFill>
                <a:srgbClr val="595959"/>
              </a:solidFill>
            </a:endParaRPr>
          </a:p>
          <a:p>
            <a:pPr indent="0" lvl="0" marL="0" marR="0" rtl="0" algn="just">
              <a:lnSpc>
                <a:spcPct val="100000"/>
              </a:lnSpc>
              <a:spcBef>
                <a:spcPts val="0"/>
              </a:spcBef>
              <a:spcAft>
                <a:spcPts val="0"/>
              </a:spcAft>
              <a:buNone/>
            </a:pPr>
            <a:r>
              <a:t/>
            </a:r>
            <a:endParaRPr sz="1400">
              <a:solidFill>
                <a:srgbClr val="595959"/>
              </a:solidFill>
            </a:endParaRPr>
          </a:p>
        </p:txBody>
      </p:sp>
      <p:sp>
        <p:nvSpPr>
          <p:cNvPr id="2176" name="Google Shape;2176;p68"/>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Career center</a:t>
            </a:r>
            <a:endParaRPr/>
          </a:p>
        </p:txBody>
      </p:sp>
      <p:pic>
        <p:nvPicPr>
          <p:cNvPr id="2177" name="Google Shape;2177;p68"/>
          <p:cNvPicPr preferRelativeResize="0"/>
          <p:nvPr/>
        </p:nvPicPr>
        <p:blipFill>
          <a:blip r:embed="rId3">
            <a:alphaModFix/>
          </a:blip>
          <a:stretch>
            <a:fillRect/>
          </a:stretch>
        </p:blipFill>
        <p:spPr>
          <a:xfrm>
            <a:off x="5436900" y="1175710"/>
            <a:ext cx="3446825" cy="3446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1" name="Shape 2181"/>
        <p:cNvGrpSpPr/>
        <p:nvPr/>
      </p:nvGrpSpPr>
      <p:grpSpPr>
        <a:xfrm>
          <a:off x="0" y="0"/>
          <a:ext cx="0" cy="0"/>
          <a:chOff x="0" y="0"/>
          <a:chExt cx="0" cy="0"/>
        </a:xfrm>
      </p:grpSpPr>
      <p:sp>
        <p:nvSpPr>
          <p:cNvPr id="2182" name="Google Shape;2182;p69"/>
          <p:cNvSpPr txBox="1"/>
          <p:nvPr>
            <p:ph idx="1" type="body"/>
          </p:nvPr>
        </p:nvSpPr>
        <p:spPr>
          <a:xfrm>
            <a:off x="291600" y="1034625"/>
            <a:ext cx="8592000" cy="1548300"/>
          </a:xfrm>
          <a:prstGeom prst="rect">
            <a:avLst/>
          </a:prstGeom>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None/>
            </a:pPr>
            <a:r>
              <a:rPr lang="en" sz="1400">
                <a:solidFill>
                  <a:srgbClr val="595959"/>
                </a:solidFill>
              </a:rPr>
              <a:t>The UM6P Language Lab offers learning programs whose content that is tailored to  industries, specific jobs (engineering, management, etc.),  professional situations (public speaking, presentations,  negotiations, business writing and social awareness), and  finally successful completion of recognized international  tests such as TOEIC, IELTS, DELF and DALF in several  languages.</a:t>
            </a:r>
            <a:endParaRPr sz="1400">
              <a:solidFill>
                <a:srgbClr val="595959"/>
              </a:solidFill>
            </a:endParaRPr>
          </a:p>
          <a:p>
            <a:pPr indent="0" lvl="0" marL="0" marR="0" rtl="0" algn="just">
              <a:lnSpc>
                <a:spcPct val="100000"/>
              </a:lnSpc>
              <a:spcBef>
                <a:spcPts val="0"/>
              </a:spcBef>
              <a:spcAft>
                <a:spcPts val="0"/>
              </a:spcAft>
              <a:buNone/>
            </a:pPr>
            <a:r>
              <a:t/>
            </a:r>
            <a:endParaRPr sz="1400">
              <a:solidFill>
                <a:srgbClr val="595959"/>
              </a:solidFill>
            </a:endParaRPr>
          </a:p>
          <a:p>
            <a:pPr indent="0" lvl="0" marL="0" marR="0" rtl="0" algn="just">
              <a:lnSpc>
                <a:spcPct val="100000"/>
              </a:lnSpc>
              <a:spcBef>
                <a:spcPts val="0"/>
              </a:spcBef>
              <a:spcAft>
                <a:spcPts val="0"/>
              </a:spcAft>
              <a:buNone/>
            </a:pPr>
            <a:r>
              <a:t/>
            </a:r>
            <a:endParaRPr sz="1400">
              <a:solidFill>
                <a:srgbClr val="595959"/>
              </a:solidFill>
            </a:endParaRPr>
          </a:p>
        </p:txBody>
      </p:sp>
      <p:sp>
        <p:nvSpPr>
          <p:cNvPr id="2183" name="Google Shape;2183;p69"/>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Language Lab</a:t>
            </a:r>
            <a:endParaRPr/>
          </a:p>
        </p:txBody>
      </p:sp>
      <p:pic>
        <p:nvPicPr>
          <p:cNvPr id="2184" name="Google Shape;2184;p69"/>
          <p:cNvPicPr preferRelativeResize="0"/>
          <p:nvPr/>
        </p:nvPicPr>
        <p:blipFill>
          <a:blip r:embed="rId3">
            <a:alphaModFix/>
          </a:blip>
          <a:stretch>
            <a:fillRect/>
          </a:stretch>
        </p:blipFill>
        <p:spPr>
          <a:xfrm>
            <a:off x="3444113" y="2297900"/>
            <a:ext cx="2255775" cy="2255775"/>
          </a:xfrm>
          <a:prstGeom prst="rect">
            <a:avLst/>
          </a:prstGeom>
          <a:noFill/>
          <a:ln>
            <a:noFill/>
          </a:ln>
        </p:spPr>
      </p:pic>
      <p:sp>
        <p:nvSpPr>
          <p:cNvPr id="2185" name="Google Shape;2185;p69"/>
          <p:cNvSpPr txBox="1"/>
          <p:nvPr/>
        </p:nvSpPr>
        <p:spPr>
          <a:xfrm>
            <a:off x="5883600" y="2020425"/>
            <a:ext cx="3000000" cy="175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
              </a:spcBef>
              <a:spcAft>
                <a:spcPts val="0"/>
              </a:spcAft>
              <a:buNone/>
            </a:pPr>
            <a:r>
              <a:rPr b="1" lang="en" sz="900" u="sng">
                <a:solidFill>
                  <a:srgbClr val="38761D"/>
                </a:solidFill>
              </a:rPr>
              <a:t>Content / Program racks</a:t>
            </a:r>
            <a:endParaRPr b="1" sz="900" u="sng">
              <a:solidFill>
                <a:srgbClr val="38761D"/>
              </a:solidFill>
            </a:endParaRPr>
          </a:p>
          <a:p>
            <a:pPr indent="0" lvl="0" marL="0" rtl="0" algn="l">
              <a:lnSpc>
                <a:spcPct val="115000"/>
              </a:lnSpc>
              <a:spcBef>
                <a:spcPts val="200"/>
              </a:spcBef>
              <a:spcAft>
                <a:spcPts val="0"/>
              </a:spcAft>
              <a:buNone/>
            </a:pPr>
            <a:r>
              <a:rPr lang="en" sz="800">
                <a:solidFill>
                  <a:srgbClr val="7F7F7F"/>
                </a:solidFill>
              </a:rPr>
              <a:t>- General Language Programs</a:t>
            </a:r>
            <a:endParaRPr sz="800">
              <a:solidFill>
                <a:srgbClr val="7F7F7F"/>
              </a:solidFill>
            </a:endParaRPr>
          </a:p>
          <a:p>
            <a:pPr indent="0" lvl="0" marL="0" rtl="0" algn="l">
              <a:lnSpc>
                <a:spcPct val="115000"/>
              </a:lnSpc>
              <a:spcBef>
                <a:spcPts val="200"/>
              </a:spcBef>
              <a:spcAft>
                <a:spcPts val="0"/>
              </a:spcAft>
              <a:buNone/>
            </a:pPr>
            <a:r>
              <a:rPr lang="en" sz="800"/>
              <a:t>-</a:t>
            </a:r>
            <a:r>
              <a:rPr lang="en" sz="800">
                <a:solidFill>
                  <a:srgbClr val="7F7F7F"/>
                </a:solidFill>
              </a:rPr>
              <a:t>Business Language Programs</a:t>
            </a:r>
            <a:endParaRPr sz="800">
              <a:solidFill>
                <a:srgbClr val="7F7F7F"/>
              </a:solidFill>
            </a:endParaRPr>
          </a:p>
          <a:p>
            <a:pPr indent="0" lvl="0" marL="0" rtl="0" algn="l">
              <a:lnSpc>
                <a:spcPct val="115000"/>
              </a:lnSpc>
              <a:spcBef>
                <a:spcPts val="200"/>
              </a:spcBef>
              <a:spcAft>
                <a:spcPts val="0"/>
              </a:spcAft>
              <a:buNone/>
            </a:pPr>
            <a:r>
              <a:rPr lang="en" sz="800"/>
              <a:t>-</a:t>
            </a:r>
            <a:r>
              <a:rPr lang="en" sz="800">
                <a:solidFill>
                  <a:srgbClr val="7F7F7F"/>
                </a:solidFill>
              </a:rPr>
              <a:t>Content Based Learning (Academia, Industry Specific, etc:)</a:t>
            </a:r>
            <a:endParaRPr sz="800">
              <a:solidFill>
                <a:srgbClr val="7F7F7F"/>
              </a:solidFill>
            </a:endParaRPr>
          </a:p>
          <a:p>
            <a:pPr indent="0" lvl="0" marL="0" rtl="0" algn="l">
              <a:lnSpc>
                <a:spcPct val="115000"/>
              </a:lnSpc>
              <a:spcBef>
                <a:spcPts val="200"/>
              </a:spcBef>
              <a:spcAft>
                <a:spcPts val="0"/>
              </a:spcAft>
              <a:buNone/>
            </a:pPr>
            <a:r>
              <a:rPr lang="en" sz="800"/>
              <a:t>-</a:t>
            </a:r>
            <a:r>
              <a:rPr lang="en" sz="800">
                <a:solidFill>
                  <a:srgbClr val="7F7F7F"/>
                </a:solidFill>
              </a:rPr>
              <a:t>Soft Skill Language Training (Public Speaking, Negotiations, Meetings &amp; Presentations, etc.)</a:t>
            </a:r>
            <a:endParaRPr sz="800">
              <a:solidFill>
                <a:srgbClr val="7F7F7F"/>
              </a:solidFill>
            </a:endParaRPr>
          </a:p>
          <a:p>
            <a:pPr indent="0" lvl="0" marL="0" rtl="0" algn="l">
              <a:lnSpc>
                <a:spcPct val="115000"/>
              </a:lnSpc>
              <a:spcBef>
                <a:spcPts val="200"/>
              </a:spcBef>
              <a:spcAft>
                <a:spcPts val="0"/>
              </a:spcAft>
              <a:buNone/>
            </a:pPr>
            <a:r>
              <a:rPr lang="en" sz="800"/>
              <a:t>-</a:t>
            </a:r>
            <a:r>
              <a:rPr lang="en" sz="800">
                <a:solidFill>
                  <a:srgbClr val="7F7F7F"/>
                </a:solidFill>
              </a:rPr>
              <a:t>Hard Skill Language Training (Scientific/ Technical writing, Business writing)</a:t>
            </a:r>
            <a:endParaRPr sz="800">
              <a:solidFill>
                <a:srgbClr val="7F7F7F"/>
              </a:solidFill>
            </a:endParaRPr>
          </a:p>
          <a:p>
            <a:pPr indent="0" lvl="0" marL="0" rtl="0" algn="l">
              <a:lnSpc>
                <a:spcPct val="115000"/>
              </a:lnSpc>
              <a:spcBef>
                <a:spcPts val="200"/>
              </a:spcBef>
              <a:spcAft>
                <a:spcPts val="0"/>
              </a:spcAft>
              <a:buNone/>
            </a:pPr>
            <a:r>
              <a:rPr lang="en" sz="800"/>
              <a:t>-</a:t>
            </a:r>
            <a:r>
              <a:rPr lang="en" sz="800">
                <a:solidFill>
                  <a:srgbClr val="7F7F7F"/>
                </a:solidFill>
              </a:rPr>
              <a:t>Communication Training (Non-Violent Communication, Process Comm, MBTI, …)</a:t>
            </a:r>
            <a:endParaRPr sz="800">
              <a:solidFill>
                <a:srgbClr val="7F7F7F"/>
              </a:solidFill>
            </a:endParaRPr>
          </a:p>
        </p:txBody>
      </p:sp>
      <p:sp>
        <p:nvSpPr>
          <p:cNvPr id="2186" name="Google Shape;2186;p69"/>
          <p:cNvSpPr txBox="1"/>
          <p:nvPr/>
        </p:nvSpPr>
        <p:spPr>
          <a:xfrm>
            <a:off x="5883600" y="4197075"/>
            <a:ext cx="3000000" cy="66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
              </a:spcBef>
              <a:spcAft>
                <a:spcPts val="0"/>
              </a:spcAft>
              <a:buNone/>
            </a:pPr>
            <a:r>
              <a:rPr b="1" lang="en" sz="900" u="sng">
                <a:solidFill>
                  <a:schemeClr val="accent1"/>
                </a:solidFill>
              </a:rPr>
              <a:t>Business Solution</a:t>
            </a:r>
            <a:endParaRPr b="1" sz="900" u="sng">
              <a:solidFill>
                <a:schemeClr val="accent1"/>
              </a:solidFill>
            </a:endParaRPr>
          </a:p>
          <a:p>
            <a:pPr indent="0" lvl="0" marL="0" rtl="0" algn="l">
              <a:lnSpc>
                <a:spcPct val="115000"/>
              </a:lnSpc>
              <a:spcBef>
                <a:spcPts val="200"/>
              </a:spcBef>
              <a:spcAft>
                <a:spcPts val="0"/>
              </a:spcAft>
              <a:buNone/>
            </a:pPr>
            <a:r>
              <a:rPr lang="en" sz="800"/>
              <a:t>-</a:t>
            </a:r>
            <a:r>
              <a:rPr lang="en" sz="800">
                <a:solidFill>
                  <a:srgbClr val="7F7F7F"/>
                </a:solidFill>
              </a:rPr>
              <a:t>Translations</a:t>
            </a:r>
            <a:endParaRPr sz="800">
              <a:solidFill>
                <a:srgbClr val="7F7F7F"/>
              </a:solidFill>
            </a:endParaRPr>
          </a:p>
          <a:p>
            <a:pPr indent="0" lvl="0" marL="0" rtl="0" algn="l">
              <a:lnSpc>
                <a:spcPct val="115000"/>
              </a:lnSpc>
              <a:spcBef>
                <a:spcPts val="200"/>
              </a:spcBef>
              <a:spcAft>
                <a:spcPts val="0"/>
              </a:spcAft>
              <a:buNone/>
            </a:pPr>
            <a:r>
              <a:rPr lang="en" sz="800"/>
              <a:t>-</a:t>
            </a:r>
            <a:r>
              <a:rPr lang="en" sz="800">
                <a:solidFill>
                  <a:srgbClr val="7F7F7F"/>
                </a:solidFill>
              </a:rPr>
              <a:t>Proofreading &amp; Editing</a:t>
            </a:r>
            <a:endParaRPr sz="800"/>
          </a:p>
        </p:txBody>
      </p:sp>
      <p:sp>
        <p:nvSpPr>
          <p:cNvPr id="2187" name="Google Shape;2187;p69"/>
          <p:cNvSpPr txBox="1"/>
          <p:nvPr/>
        </p:nvSpPr>
        <p:spPr>
          <a:xfrm>
            <a:off x="385325" y="2247075"/>
            <a:ext cx="3000000" cy="127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
              </a:spcBef>
              <a:spcAft>
                <a:spcPts val="0"/>
              </a:spcAft>
              <a:buNone/>
            </a:pPr>
            <a:r>
              <a:rPr b="1" lang="en" sz="900" u="sng">
                <a:solidFill>
                  <a:srgbClr val="98D2AA"/>
                </a:solidFill>
              </a:rPr>
              <a:t>Digital Solution</a:t>
            </a:r>
            <a:endParaRPr b="1" sz="900" u="sng">
              <a:solidFill>
                <a:srgbClr val="98D2AA"/>
              </a:solidFill>
            </a:endParaRPr>
          </a:p>
          <a:p>
            <a:pPr indent="0" lvl="0" marL="0" rtl="0" algn="l">
              <a:lnSpc>
                <a:spcPct val="115000"/>
              </a:lnSpc>
              <a:spcBef>
                <a:spcPts val="200"/>
              </a:spcBef>
              <a:spcAft>
                <a:spcPts val="0"/>
              </a:spcAft>
              <a:buNone/>
            </a:pPr>
            <a:r>
              <a:rPr lang="en" sz="800"/>
              <a:t>-</a:t>
            </a:r>
            <a:r>
              <a:rPr lang="en" sz="800">
                <a:solidFill>
                  <a:srgbClr val="7F7F7F"/>
                </a:solidFill>
              </a:rPr>
              <a:t>Language Lab e-learning platform for self-study, flipped classrooms, interactive live classrooms and professional toolbox</a:t>
            </a:r>
            <a:endParaRPr sz="800">
              <a:solidFill>
                <a:srgbClr val="7F7F7F"/>
              </a:solidFill>
            </a:endParaRPr>
          </a:p>
          <a:p>
            <a:pPr indent="0" lvl="0" marL="0" rtl="0" algn="l">
              <a:lnSpc>
                <a:spcPct val="115000"/>
              </a:lnSpc>
              <a:spcBef>
                <a:spcPts val="200"/>
              </a:spcBef>
              <a:spcAft>
                <a:spcPts val="0"/>
              </a:spcAft>
              <a:buNone/>
            </a:pPr>
            <a:r>
              <a:rPr lang="en" sz="800"/>
              <a:t>-</a:t>
            </a:r>
            <a:r>
              <a:rPr lang="en" sz="800">
                <a:solidFill>
                  <a:srgbClr val="7F7F7F"/>
                </a:solidFill>
              </a:rPr>
              <a:t>Virtual Classrooms</a:t>
            </a:r>
            <a:endParaRPr sz="800">
              <a:solidFill>
                <a:srgbClr val="7F7F7F"/>
              </a:solidFill>
            </a:endParaRPr>
          </a:p>
          <a:p>
            <a:pPr indent="0" lvl="0" marL="0" rtl="0" algn="l">
              <a:lnSpc>
                <a:spcPct val="115000"/>
              </a:lnSpc>
              <a:spcBef>
                <a:spcPts val="200"/>
              </a:spcBef>
              <a:spcAft>
                <a:spcPts val="0"/>
              </a:spcAft>
              <a:buNone/>
            </a:pPr>
            <a:r>
              <a:rPr lang="en" sz="800"/>
              <a:t>-</a:t>
            </a:r>
            <a:r>
              <a:rPr lang="en" sz="800">
                <a:solidFill>
                  <a:srgbClr val="7F7F7F"/>
                </a:solidFill>
              </a:rPr>
              <a:t>MOOCs and SPOCs</a:t>
            </a:r>
            <a:endParaRPr sz="800">
              <a:solidFill>
                <a:srgbClr val="7F7F7F"/>
              </a:solidFill>
            </a:endParaRPr>
          </a:p>
          <a:p>
            <a:pPr indent="0" lvl="0" marL="0" rtl="0" algn="l">
              <a:lnSpc>
                <a:spcPct val="115000"/>
              </a:lnSpc>
              <a:spcBef>
                <a:spcPts val="200"/>
              </a:spcBef>
              <a:spcAft>
                <a:spcPts val="0"/>
              </a:spcAft>
              <a:buNone/>
            </a:pPr>
            <a:r>
              <a:rPr lang="en" sz="800"/>
              <a:t>-</a:t>
            </a:r>
            <a:r>
              <a:rPr lang="en" sz="800">
                <a:solidFill>
                  <a:srgbClr val="7F7F7F"/>
                </a:solidFill>
              </a:rPr>
              <a:t>Digital  Library (under development)</a:t>
            </a:r>
            <a:endParaRPr sz="800">
              <a:solidFill>
                <a:srgbClr val="7F7F7F"/>
              </a:solidFill>
            </a:endParaRPr>
          </a:p>
        </p:txBody>
      </p:sp>
      <p:sp>
        <p:nvSpPr>
          <p:cNvPr id="2188" name="Google Shape;2188;p69"/>
          <p:cNvSpPr txBox="1"/>
          <p:nvPr/>
        </p:nvSpPr>
        <p:spPr>
          <a:xfrm>
            <a:off x="1914725" y="3665925"/>
            <a:ext cx="3000000" cy="132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
              </a:spcBef>
              <a:spcAft>
                <a:spcPts val="0"/>
              </a:spcAft>
              <a:buNone/>
            </a:pPr>
            <a:r>
              <a:rPr b="1" lang="en" sz="900" u="sng">
                <a:solidFill>
                  <a:srgbClr val="3DBC58"/>
                </a:solidFill>
              </a:rPr>
              <a:t>In Person Solution</a:t>
            </a:r>
            <a:endParaRPr b="1" sz="900" u="sng">
              <a:solidFill>
                <a:srgbClr val="3DBC58"/>
              </a:solidFill>
            </a:endParaRPr>
          </a:p>
          <a:p>
            <a:pPr indent="0" lvl="0" marL="0" rtl="0" algn="l">
              <a:lnSpc>
                <a:spcPct val="115000"/>
              </a:lnSpc>
              <a:spcBef>
                <a:spcPts val="200"/>
              </a:spcBef>
              <a:spcAft>
                <a:spcPts val="0"/>
              </a:spcAft>
              <a:buNone/>
            </a:pPr>
            <a:r>
              <a:rPr lang="en" sz="800"/>
              <a:t>-</a:t>
            </a:r>
            <a:r>
              <a:rPr lang="en" sz="800">
                <a:solidFill>
                  <a:srgbClr val="7F7F7F"/>
                </a:solidFill>
              </a:rPr>
              <a:t>One –to-One Courses</a:t>
            </a:r>
            <a:endParaRPr sz="800">
              <a:solidFill>
                <a:srgbClr val="7F7F7F"/>
              </a:solidFill>
            </a:endParaRPr>
          </a:p>
          <a:p>
            <a:pPr indent="0" lvl="0" marL="0" rtl="0" algn="l">
              <a:lnSpc>
                <a:spcPct val="115000"/>
              </a:lnSpc>
              <a:spcBef>
                <a:spcPts val="200"/>
              </a:spcBef>
              <a:spcAft>
                <a:spcPts val="0"/>
              </a:spcAft>
              <a:buNone/>
            </a:pPr>
            <a:r>
              <a:rPr lang="en" sz="800"/>
              <a:t>-</a:t>
            </a:r>
            <a:r>
              <a:rPr lang="en" sz="800">
                <a:solidFill>
                  <a:srgbClr val="7F7F7F"/>
                </a:solidFill>
              </a:rPr>
              <a:t>Open and Closed Group Courses</a:t>
            </a:r>
            <a:endParaRPr sz="800">
              <a:solidFill>
                <a:srgbClr val="7F7F7F"/>
              </a:solidFill>
            </a:endParaRPr>
          </a:p>
          <a:p>
            <a:pPr indent="0" lvl="0" marL="0" rtl="0" algn="l">
              <a:lnSpc>
                <a:spcPct val="115000"/>
              </a:lnSpc>
              <a:spcBef>
                <a:spcPts val="200"/>
              </a:spcBef>
              <a:spcAft>
                <a:spcPts val="0"/>
              </a:spcAft>
              <a:buNone/>
            </a:pPr>
            <a:r>
              <a:rPr lang="en" sz="800"/>
              <a:t>-</a:t>
            </a:r>
            <a:r>
              <a:rPr lang="en" sz="800">
                <a:solidFill>
                  <a:srgbClr val="7F7F7F"/>
                </a:solidFill>
              </a:rPr>
              <a:t>Immersions (Domestic and Abroad)</a:t>
            </a:r>
            <a:endParaRPr sz="800">
              <a:solidFill>
                <a:srgbClr val="7F7F7F"/>
              </a:solidFill>
            </a:endParaRPr>
          </a:p>
          <a:p>
            <a:pPr indent="0" lvl="0" marL="0" rtl="0" algn="l">
              <a:lnSpc>
                <a:spcPct val="115000"/>
              </a:lnSpc>
              <a:spcBef>
                <a:spcPts val="200"/>
              </a:spcBef>
              <a:spcAft>
                <a:spcPts val="0"/>
              </a:spcAft>
              <a:buNone/>
            </a:pPr>
            <a:r>
              <a:rPr lang="en" sz="800"/>
              <a:t>-</a:t>
            </a:r>
            <a:r>
              <a:rPr lang="en" sz="800">
                <a:solidFill>
                  <a:srgbClr val="7F7F7F"/>
                </a:solidFill>
              </a:rPr>
              <a:t>Summer Immersions Abroad for Teens</a:t>
            </a:r>
            <a:endParaRPr sz="800">
              <a:solidFill>
                <a:srgbClr val="7F7F7F"/>
              </a:solidFill>
            </a:endParaRPr>
          </a:p>
          <a:p>
            <a:pPr indent="0" lvl="0" marL="0" rtl="0" algn="l">
              <a:lnSpc>
                <a:spcPct val="115000"/>
              </a:lnSpc>
              <a:spcBef>
                <a:spcPts val="200"/>
              </a:spcBef>
              <a:spcAft>
                <a:spcPts val="0"/>
              </a:spcAft>
              <a:buNone/>
            </a:pPr>
            <a:r>
              <a:rPr lang="en" sz="800"/>
              <a:t>-</a:t>
            </a:r>
            <a:r>
              <a:rPr lang="en" sz="800">
                <a:solidFill>
                  <a:srgbClr val="7F7F7F"/>
                </a:solidFill>
              </a:rPr>
              <a:t>Workshops and Conferences</a:t>
            </a:r>
            <a:endParaRPr sz="800">
              <a:solidFill>
                <a:srgbClr val="7F7F7F"/>
              </a:solidFill>
            </a:endParaRPr>
          </a:p>
          <a:p>
            <a:pPr indent="0" lvl="0" marL="0" rtl="0" algn="l">
              <a:lnSpc>
                <a:spcPct val="115000"/>
              </a:lnSpc>
              <a:spcBef>
                <a:spcPts val="200"/>
              </a:spcBef>
              <a:spcAft>
                <a:spcPts val="0"/>
              </a:spcAft>
              <a:buNone/>
            </a:pPr>
            <a:r>
              <a:rPr lang="en" sz="800"/>
              <a:t>-</a:t>
            </a:r>
            <a:r>
              <a:rPr lang="en" sz="800">
                <a:solidFill>
                  <a:srgbClr val="7F7F7F"/>
                </a:solidFill>
              </a:rPr>
              <a:t>International/ Standardized Testing Center</a:t>
            </a:r>
            <a:endParaRPr sz="800">
              <a:solidFill>
                <a:srgbClr val="7F7F7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2" name="Shape 2192"/>
        <p:cNvGrpSpPr/>
        <p:nvPr/>
      </p:nvGrpSpPr>
      <p:grpSpPr>
        <a:xfrm>
          <a:off x="0" y="0"/>
          <a:ext cx="0" cy="0"/>
          <a:chOff x="0" y="0"/>
          <a:chExt cx="0" cy="0"/>
        </a:xfrm>
      </p:grpSpPr>
      <p:sp>
        <p:nvSpPr>
          <p:cNvPr id="2193" name="Google Shape;2193;p70"/>
          <p:cNvSpPr txBox="1"/>
          <p:nvPr>
            <p:ph idx="4294967295" type="title"/>
          </p:nvPr>
        </p:nvSpPr>
        <p:spPr>
          <a:xfrm>
            <a:off x="3090672" y="338328"/>
            <a:ext cx="29628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S.O.L.E</a:t>
            </a:r>
            <a:endParaRPr/>
          </a:p>
        </p:txBody>
      </p:sp>
      <p:sp>
        <p:nvSpPr>
          <p:cNvPr id="2194" name="Google Shape;2194;p70"/>
          <p:cNvSpPr txBox="1"/>
          <p:nvPr>
            <p:ph idx="1" type="subTitle"/>
          </p:nvPr>
        </p:nvSpPr>
        <p:spPr>
          <a:xfrm>
            <a:off x="1118975" y="2301136"/>
            <a:ext cx="1764900" cy="457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0D1B2C"/>
                </a:solidFill>
                <a:latin typeface="Arial"/>
                <a:ea typeface="Arial"/>
                <a:cs typeface="Arial"/>
                <a:sym typeface="Arial"/>
              </a:rPr>
              <a:t>Student Activities</a:t>
            </a:r>
            <a:endParaRPr b="1" sz="1200">
              <a:solidFill>
                <a:srgbClr val="0D1B2C"/>
              </a:solidFill>
              <a:latin typeface="Arial"/>
              <a:ea typeface="Arial"/>
              <a:cs typeface="Arial"/>
              <a:sym typeface="Arial"/>
            </a:endParaRPr>
          </a:p>
          <a:p>
            <a:pPr indent="0" lvl="0" marL="0" rtl="0" algn="l">
              <a:spcBef>
                <a:spcPts val="0"/>
              </a:spcBef>
              <a:spcAft>
                <a:spcPts val="0"/>
              </a:spcAft>
              <a:buNone/>
            </a:pPr>
            <a:r>
              <a:t/>
            </a:r>
            <a:endParaRPr sz="1200"/>
          </a:p>
        </p:txBody>
      </p:sp>
      <p:sp>
        <p:nvSpPr>
          <p:cNvPr id="2195" name="Google Shape;2195;p70"/>
          <p:cNvSpPr txBox="1"/>
          <p:nvPr>
            <p:ph idx="2" type="subTitle"/>
          </p:nvPr>
        </p:nvSpPr>
        <p:spPr>
          <a:xfrm>
            <a:off x="1118975" y="2828419"/>
            <a:ext cx="1764900" cy="612600"/>
          </a:xfrm>
          <a:prstGeom prst="rect">
            <a:avLst/>
          </a:prstGeom>
          <a:noFill/>
          <a:ln>
            <a:noFill/>
          </a:ln>
        </p:spPr>
        <p:txBody>
          <a:bodyPr anchorCtr="0" anchor="ctr" bIns="91425" lIns="91425" spcFirstLastPara="1" rIns="91425" wrap="square" tIns="91425">
            <a:noAutofit/>
          </a:bodyPr>
          <a:lstStyle/>
          <a:p>
            <a:pPr indent="0" lvl="0" marL="0" rtl="0" algn="l">
              <a:lnSpc>
                <a:spcPct val="140000"/>
              </a:lnSpc>
              <a:spcBef>
                <a:spcPts val="0"/>
              </a:spcBef>
              <a:spcAft>
                <a:spcPts val="0"/>
              </a:spcAft>
              <a:buNone/>
            </a:pPr>
            <a:r>
              <a:rPr lang="en" sz="1000">
                <a:solidFill>
                  <a:schemeClr val="accent5"/>
                </a:solidFill>
                <a:latin typeface="Arial"/>
                <a:ea typeface="Arial"/>
                <a:cs typeface="Arial"/>
                <a:sym typeface="Arial"/>
              </a:rPr>
              <a:t>Supporting extra-curricular activities to offer a conducive environment for students’ initiatives</a:t>
            </a:r>
            <a:endParaRPr sz="1000">
              <a:solidFill>
                <a:schemeClr val="accent5"/>
              </a:solidFill>
              <a:latin typeface="Arial"/>
              <a:ea typeface="Arial"/>
              <a:cs typeface="Arial"/>
              <a:sym typeface="Arial"/>
            </a:endParaRPr>
          </a:p>
          <a:p>
            <a:pPr indent="0" lvl="0" marL="0" rtl="0" algn="l">
              <a:spcBef>
                <a:spcPts val="0"/>
              </a:spcBef>
              <a:spcAft>
                <a:spcPts val="0"/>
              </a:spcAft>
              <a:buNone/>
            </a:pPr>
            <a:r>
              <a:t/>
            </a:r>
            <a:endParaRPr sz="1000">
              <a:solidFill>
                <a:schemeClr val="accent5"/>
              </a:solidFill>
            </a:endParaRPr>
          </a:p>
        </p:txBody>
      </p:sp>
      <p:sp>
        <p:nvSpPr>
          <p:cNvPr id="2196" name="Google Shape;2196;p70"/>
          <p:cNvSpPr txBox="1"/>
          <p:nvPr>
            <p:ph idx="4294967295" type="subTitle"/>
          </p:nvPr>
        </p:nvSpPr>
        <p:spPr>
          <a:xfrm>
            <a:off x="4015127" y="2254986"/>
            <a:ext cx="1764900" cy="457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0D1B2C"/>
                </a:solidFill>
                <a:latin typeface="Arial"/>
                <a:ea typeface="Arial"/>
                <a:cs typeface="Arial"/>
                <a:sym typeface="Arial"/>
              </a:rPr>
              <a:t>Student Jobs</a:t>
            </a:r>
            <a:endParaRPr b="1" sz="1200">
              <a:solidFill>
                <a:srgbClr val="0D1B2C"/>
              </a:solidFill>
              <a:latin typeface="Arial"/>
              <a:ea typeface="Arial"/>
              <a:cs typeface="Arial"/>
              <a:sym typeface="Arial"/>
            </a:endParaRPr>
          </a:p>
          <a:p>
            <a:pPr indent="0" lvl="0" marL="0" rtl="0" algn="l">
              <a:spcBef>
                <a:spcPts val="0"/>
              </a:spcBef>
              <a:spcAft>
                <a:spcPts val="0"/>
              </a:spcAft>
              <a:buNone/>
            </a:pPr>
            <a:r>
              <a:t/>
            </a:r>
            <a:endParaRPr sz="1200"/>
          </a:p>
        </p:txBody>
      </p:sp>
      <p:sp>
        <p:nvSpPr>
          <p:cNvPr id="2197" name="Google Shape;2197;p70"/>
          <p:cNvSpPr txBox="1"/>
          <p:nvPr>
            <p:ph idx="3" type="subTitle"/>
          </p:nvPr>
        </p:nvSpPr>
        <p:spPr>
          <a:xfrm>
            <a:off x="4015127" y="2706069"/>
            <a:ext cx="1764900" cy="612600"/>
          </a:xfrm>
          <a:prstGeom prst="rect">
            <a:avLst/>
          </a:prstGeom>
          <a:noFill/>
          <a:ln>
            <a:noFill/>
          </a:ln>
        </p:spPr>
        <p:txBody>
          <a:bodyPr anchorCtr="0" anchor="ctr" bIns="91425" lIns="91425" spcFirstLastPara="1" rIns="91425" wrap="square" tIns="91425">
            <a:noAutofit/>
          </a:bodyPr>
          <a:lstStyle/>
          <a:p>
            <a:pPr indent="0" lvl="0" marL="0" rtl="0" algn="l">
              <a:lnSpc>
                <a:spcPct val="140000"/>
              </a:lnSpc>
              <a:spcBef>
                <a:spcPts val="0"/>
              </a:spcBef>
              <a:spcAft>
                <a:spcPts val="0"/>
              </a:spcAft>
              <a:buNone/>
            </a:pPr>
            <a:r>
              <a:rPr lang="en" sz="1000">
                <a:solidFill>
                  <a:schemeClr val="accent5"/>
                </a:solidFill>
                <a:latin typeface="Arial"/>
                <a:ea typeface="Arial"/>
                <a:cs typeface="Arial"/>
                <a:sym typeface="Arial"/>
              </a:rPr>
              <a:t>Paid gigs at UM6P, getting professional experience as well as pocket money</a:t>
            </a:r>
            <a:endParaRPr sz="1000">
              <a:solidFill>
                <a:schemeClr val="accent5"/>
              </a:solidFill>
              <a:latin typeface="Arial"/>
              <a:ea typeface="Arial"/>
              <a:cs typeface="Arial"/>
              <a:sym typeface="Arial"/>
            </a:endParaRPr>
          </a:p>
          <a:p>
            <a:pPr indent="0" lvl="0" marL="0" rtl="0" algn="l">
              <a:spcBef>
                <a:spcPts val="0"/>
              </a:spcBef>
              <a:spcAft>
                <a:spcPts val="0"/>
              </a:spcAft>
              <a:buNone/>
            </a:pPr>
            <a:r>
              <a:t/>
            </a:r>
            <a:endParaRPr sz="1000">
              <a:solidFill>
                <a:schemeClr val="accent5"/>
              </a:solidFill>
            </a:endParaRPr>
          </a:p>
        </p:txBody>
      </p:sp>
      <p:sp>
        <p:nvSpPr>
          <p:cNvPr id="2198" name="Google Shape;2198;p70"/>
          <p:cNvSpPr txBox="1"/>
          <p:nvPr>
            <p:ph idx="4" type="subTitle"/>
          </p:nvPr>
        </p:nvSpPr>
        <p:spPr>
          <a:xfrm>
            <a:off x="6884375" y="2254986"/>
            <a:ext cx="1764900" cy="457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0D1B2C"/>
                </a:solidFill>
                <a:latin typeface="Arial"/>
                <a:ea typeface="Arial"/>
                <a:cs typeface="Arial"/>
                <a:sym typeface="Arial"/>
              </a:rPr>
              <a:t>Student Volunteering</a:t>
            </a:r>
            <a:endParaRPr b="1" sz="1200">
              <a:solidFill>
                <a:srgbClr val="0D1B2C"/>
              </a:solidFill>
              <a:latin typeface="Arial"/>
              <a:ea typeface="Arial"/>
              <a:cs typeface="Arial"/>
              <a:sym typeface="Arial"/>
            </a:endParaRPr>
          </a:p>
          <a:p>
            <a:pPr indent="0" lvl="0" marL="0" rtl="0" algn="l">
              <a:spcBef>
                <a:spcPts val="0"/>
              </a:spcBef>
              <a:spcAft>
                <a:spcPts val="0"/>
              </a:spcAft>
              <a:buNone/>
            </a:pPr>
            <a:r>
              <a:t/>
            </a:r>
            <a:endParaRPr sz="1200"/>
          </a:p>
        </p:txBody>
      </p:sp>
      <p:sp>
        <p:nvSpPr>
          <p:cNvPr id="2199" name="Google Shape;2199;p70"/>
          <p:cNvSpPr txBox="1"/>
          <p:nvPr>
            <p:ph idx="5" type="subTitle"/>
          </p:nvPr>
        </p:nvSpPr>
        <p:spPr>
          <a:xfrm>
            <a:off x="6884375" y="2782269"/>
            <a:ext cx="1764900" cy="612600"/>
          </a:xfrm>
          <a:prstGeom prst="rect">
            <a:avLst/>
          </a:prstGeom>
          <a:noFill/>
          <a:ln>
            <a:noFill/>
          </a:ln>
        </p:spPr>
        <p:txBody>
          <a:bodyPr anchorCtr="0" anchor="ctr" bIns="91425" lIns="91425" spcFirstLastPara="1" rIns="91425" wrap="square" tIns="91425">
            <a:noAutofit/>
          </a:bodyPr>
          <a:lstStyle/>
          <a:p>
            <a:pPr indent="0" lvl="0" marL="0" rtl="0" algn="l">
              <a:lnSpc>
                <a:spcPct val="140000"/>
              </a:lnSpc>
              <a:spcBef>
                <a:spcPts val="0"/>
              </a:spcBef>
              <a:spcAft>
                <a:spcPts val="0"/>
              </a:spcAft>
              <a:buNone/>
            </a:pPr>
            <a:r>
              <a:rPr lang="en" sz="1000">
                <a:solidFill>
                  <a:schemeClr val="accent5"/>
                </a:solidFill>
                <a:latin typeface="Arial"/>
                <a:ea typeface="Arial"/>
                <a:cs typeface="Arial"/>
                <a:sym typeface="Arial"/>
              </a:rPr>
              <a:t>Involving students in volunteering activities on a local, national, and international level.</a:t>
            </a:r>
            <a:endParaRPr sz="1000">
              <a:solidFill>
                <a:schemeClr val="accent5"/>
              </a:solidFill>
              <a:latin typeface="Arial"/>
              <a:ea typeface="Arial"/>
              <a:cs typeface="Arial"/>
              <a:sym typeface="Arial"/>
            </a:endParaRPr>
          </a:p>
          <a:p>
            <a:pPr indent="0" lvl="0" marL="0" rtl="0" algn="l">
              <a:spcBef>
                <a:spcPts val="0"/>
              </a:spcBef>
              <a:spcAft>
                <a:spcPts val="0"/>
              </a:spcAft>
              <a:buNone/>
            </a:pPr>
            <a:r>
              <a:t/>
            </a:r>
            <a:endParaRPr sz="1000">
              <a:solidFill>
                <a:schemeClr val="accent5"/>
              </a:solidFill>
            </a:endParaRPr>
          </a:p>
        </p:txBody>
      </p:sp>
      <p:sp>
        <p:nvSpPr>
          <p:cNvPr id="2200" name="Google Shape;2200;p70"/>
          <p:cNvSpPr txBox="1"/>
          <p:nvPr>
            <p:ph idx="6" type="subTitle"/>
          </p:nvPr>
        </p:nvSpPr>
        <p:spPr>
          <a:xfrm>
            <a:off x="5551775" y="3666400"/>
            <a:ext cx="2258100" cy="457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0D1B2C"/>
                </a:solidFill>
                <a:latin typeface="Arial"/>
                <a:ea typeface="Arial"/>
                <a:cs typeface="Arial"/>
                <a:sym typeface="Arial"/>
              </a:rPr>
              <a:t>Student Success Center</a:t>
            </a:r>
            <a:endParaRPr b="1" sz="1200">
              <a:solidFill>
                <a:srgbClr val="0D1B2C"/>
              </a:solidFill>
              <a:latin typeface="Arial"/>
              <a:ea typeface="Arial"/>
              <a:cs typeface="Arial"/>
              <a:sym typeface="Arial"/>
            </a:endParaRPr>
          </a:p>
          <a:p>
            <a:pPr indent="0" lvl="0" marL="0" rtl="0" algn="l">
              <a:spcBef>
                <a:spcPts val="0"/>
              </a:spcBef>
              <a:spcAft>
                <a:spcPts val="0"/>
              </a:spcAft>
              <a:buNone/>
            </a:pPr>
            <a:r>
              <a:t/>
            </a:r>
            <a:endParaRPr sz="1200"/>
          </a:p>
        </p:txBody>
      </p:sp>
      <p:sp>
        <p:nvSpPr>
          <p:cNvPr id="2201" name="Google Shape;2201;p70"/>
          <p:cNvSpPr txBox="1"/>
          <p:nvPr>
            <p:ph idx="7" type="subTitle"/>
          </p:nvPr>
        </p:nvSpPr>
        <p:spPr>
          <a:xfrm>
            <a:off x="5551775" y="4318919"/>
            <a:ext cx="2258100" cy="610800"/>
          </a:xfrm>
          <a:prstGeom prst="rect">
            <a:avLst/>
          </a:prstGeom>
          <a:noFill/>
          <a:ln>
            <a:noFill/>
          </a:ln>
        </p:spPr>
        <p:txBody>
          <a:bodyPr anchorCtr="0" anchor="ctr" bIns="91425" lIns="91425" spcFirstLastPara="1" rIns="91425" wrap="square" tIns="91425">
            <a:noAutofit/>
          </a:bodyPr>
          <a:lstStyle/>
          <a:p>
            <a:pPr indent="0" lvl="0" marL="0" rtl="0" algn="l">
              <a:lnSpc>
                <a:spcPct val="140000"/>
              </a:lnSpc>
              <a:spcBef>
                <a:spcPts val="0"/>
              </a:spcBef>
              <a:spcAft>
                <a:spcPts val="0"/>
              </a:spcAft>
              <a:buNone/>
            </a:pPr>
            <a:r>
              <a:rPr lang="en" sz="1000">
                <a:solidFill>
                  <a:schemeClr val="accent5"/>
                </a:solidFill>
                <a:latin typeface="Arial"/>
                <a:ea typeface="Arial"/>
                <a:cs typeface="Arial"/>
                <a:sym typeface="Arial"/>
              </a:rPr>
              <a:t>Improving UM6P’s environment to be more conducive to success. The center will offer peer-to-peer tutoring, and other services encouraging diversity and inclusion.</a:t>
            </a:r>
            <a:endParaRPr sz="1000">
              <a:solidFill>
                <a:schemeClr val="accent5"/>
              </a:solidFill>
              <a:latin typeface="Arial"/>
              <a:ea typeface="Arial"/>
              <a:cs typeface="Arial"/>
              <a:sym typeface="Arial"/>
            </a:endParaRPr>
          </a:p>
          <a:p>
            <a:pPr indent="0" lvl="0" marL="0" rtl="0" algn="l">
              <a:spcBef>
                <a:spcPts val="0"/>
              </a:spcBef>
              <a:spcAft>
                <a:spcPts val="0"/>
              </a:spcAft>
              <a:buNone/>
            </a:pPr>
            <a:r>
              <a:t/>
            </a:r>
            <a:endParaRPr sz="1000">
              <a:solidFill>
                <a:schemeClr val="accent5"/>
              </a:solidFill>
            </a:endParaRPr>
          </a:p>
        </p:txBody>
      </p:sp>
      <p:sp>
        <p:nvSpPr>
          <p:cNvPr id="2202" name="Google Shape;2202;p70"/>
          <p:cNvSpPr txBox="1"/>
          <p:nvPr>
            <p:ph idx="8" type="subTitle"/>
          </p:nvPr>
        </p:nvSpPr>
        <p:spPr>
          <a:xfrm>
            <a:off x="2184525" y="3712626"/>
            <a:ext cx="2258100" cy="435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0D1B2C"/>
                </a:solidFill>
                <a:latin typeface="Arial"/>
                <a:ea typeface="Arial"/>
                <a:cs typeface="Arial"/>
                <a:sym typeface="Arial"/>
              </a:rPr>
              <a:t>UM6P Alumni</a:t>
            </a:r>
            <a:endParaRPr b="1" sz="1200">
              <a:solidFill>
                <a:srgbClr val="0D1B2C"/>
              </a:solidFill>
              <a:latin typeface="Arial"/>
              <a:ea typeface="Arial"/>
              <a:cs typeface="Arial"/>
              <a:sym typeface="Arial"/>
            </a:endParaRPr>
          </a:p>
          <a:p>
            <a:pPr indent="0" lvl="0" marL="0" rtl="0" algn="l">
              <a:spcBef>
                <a:spcPts val="0"/>
              </a:spcBef>
              <a:spcAft>
                <a:spcPts val="0"/>
              </a:spcAft>
              <a:buNone/>
            </a:pPr>
            <a:r>
              <a:t/>
            </a:r>
            <a:endParaRPr sz="1200"/>
          </a:p>
        </p:txBody>
      </p:sp>
      <p:sp>
        <p:nvSpPr>
          <p:cNvPr id="2203" name="Google Shape;2203;p70"/>
          <p:cNvSpPr txBox="1"/>
          <p:nvPr>
            <p:ph idx="9" type="subTitle"/>
          </p:nvPr>
        </p:nvSpPr>
        <p:spPr>
          <a:xfrm>
            <a:off x="2184533" y="4147634"/>
            <a:ext cx="2258100" cy="581100"/>
          </a:xfrm>
          <a:prstGeom prst="rect">
            <a:avLst/>
          </a:prstGeom>
          <a:noFill/>
          <a:ln>
            <a:noFill/>
          </a:ln>
        </p:spPr>
        <p:txBody>
          <a:bodyPr anchorCtr="0" anchor="ctr" bIns="91425" lIns="91425" spcFirstLastPara="1" rIns="91425" wrap="square" tIns="91425">
            <a:noAutofit/>
          </a:bodyPr>
          <a:lstStyle/>
          <a:p>
            <a:pPr indent="0" lvl="0" marL="0" rtl="0" algn="l">
              <a:lnSpc>
                <a:spcPct val="140000"/>
              </a:lnSpc>
              <a:spcBef>
                <a:spcPts val="0"/>
              </a:spcBef>
              <a:spcAft>
                <a:spcPts val="0"/>
              </a:spcAft>
              <a:buNone/>
            </a:pPr>
            <a:r>
              <a:rPr lang="en" sz="1000">
                <a:solidFill>
                  <a:schemeClr val="accent5"/>
                </a:solidFill>
                <a:latin typeface="Arial"/>
                <a:ea typeface="Arial"/>
                <a:cs typeface="Arial"/>
                <a:sym typeface="Arial"/>
              </a:rPr>
              <a:t>Alumni network to create a strong link with the UM6P graduates and increase professional opportunities.</a:t>
            </a:r>
            <a:endParaRPr sz="1000">
              <a:solidFill>
                <a:schemeClr val="accent5"/>
              </a:solidFill>
              <a:latin typeface="Arial"/>
              <a:ea typeface="Arial"/>
              <a:cs typeface="Arial"/>
              <a:sym typeface="Arial"/>
            </a:endParaRPr>
          </a:p>
          <a:p>
            <a:pPr indent="0" lvl="0" marL="0" rtl="0" algn="l">
              <a:spcBef>
                <a:spcPts val="0"/>
              </a:spcBef>
              <a:spcAft>
                <a:spcPts val="0"/>
              </a:spcAft>
              <a:buNone/>
            </a:pPr>
            <a:r>
              <a:t/>
            </a:r>
            <a:endParaRPr sz="1000">
              <a:solidFill>
                <a:schemeClr val="accent5"/>
              </a:solidFill>
            </a:endParaRPr>
          </a:p>
        </p:txBody>
      </p:sp>
      <p:sp>
        <p:nvSpPr>
          <p:cNvPr id="2204" name="Google Shape;2204;p70"/>
          <p:cNvSpPr txBox="1"/>
          <p:nvPr/>
        </p:nvSpPr>
        <p:spPr>
          <a:xfrm>
            <a:off x="624875" y="1104500"/>
            <a:ext cx="8024400" cy="1046700"/>
          </a:xfrm>
          <a:prstGeom prst="rect">
            <a:avLst/>
          </a:prstGeom>
          <a:noFill/>
          <a:ln>
            <a:noFill/>
          </a:ln>
        </p:spPr>
        <p:txBody>
          <a:bodyPr anchorCtr="0" anchor="ctr" bIns="91425" lIns="91425" spcFirstLastPara="1" rIns="91425" wrap="square" tIns="91425">
            <a:spAutoFit/>
          </a:bodyPr>
          <a:lstStyle/>
          <a:p>
            <a:pPr indent="0" lvl="0" marL="0" marR="0" rtl="0" algn="just">
              <a:lnSpc>
                <a:spcPct val="100000"/>
              </a:lnSpc>
              <a:spcBef>
                <a:spcPts val="0"/>
              </a:spcBef>
              <a:spcAft>
                <a:spcPts val="0"/>
              </a:spcAft>
              <a:buNone/>
            </a:pPr>
            <a:r>
              <a:rPr lang="en">
                <a:solidFill>
                  <a:srgbClr val="595959"/>
                </a:solidFill>
                <a:latin typeface="Barlow Semi Condensed"/>
                <a:ea typeface="Barlow Semi Condensed"/>
                <a:cs typeface="Barlow Semi Condensed"/>
                <a:sym typeface="Barlow Semi Condensed"/>
              </a:rPr>
              <a:t>Student Organizations, Leadership and Engagement (SOLE) envisions to improve student life and promote pride in belonging to UM6P.</a:t>
            </a:r>
            <a:endParaRPr>
              <a:solidFill>
                <a:srgbClr val="595959"/>
              </a:solidFill>
              <a:latin typeface="Barlow Semi Condensed"/>
              <a:ea typeface="Barlow Semi Condensed"/>
              <a:cs typeface="Barlow Semi Condensed"/>
              <a:sym typeface="Barlow Semi Condensed"/>
            </a:endParaRPr>
          </a:p>
          <a:p>
            <a:pPr indent="0" lvl="0" marL="0" marR="0" rtl="0" algn="just">
              <a:lnSpc>
                <a:spcPct val="100000"/>
              </a:lnSpc>
              <a:spcBef>
                <a:spcPts val="0"/>
              </a:spcBef>
              <a:spcAft>
                <a:spcPts val="0"/>
              </a:spcAft>
              <a:buNone/>
            </a:pPr>
            <a:r>
              <a:rPr lang="en">
                <a:solidFill>
                  <a:srgbClr val="595959"/>
                </a:solidFill>
                <a:latin typeface="Barlow Semi Condensed"/>
                <a:ea typeface="Barlow Semi Condensed"/>
                <a:cs typeface="Barlow Semi Condensed"/>
                <a:sym typeface="Barlow Semi Condensed"/>
              </a:rPr>
              <a:t>Our main missions are to guarantee the success and autonomy of students by offering them innovative and collaborative learning opportunities, to explore their interests and to achieve their goals. </a:t>
            </a:r>
            <a:endParaRPr sz="1200">
              <a:solidFill>
                <a:srgbClr val="0070C0"/>
              </a:solidFill>
            </a:endParaRPr>
          </a:p>
        </p:txBody>
      </p:sp>
      <p:pic>
        <p:nvPicPr>
          <p:cNvPr id="2205" name="Google Shape;2205;p70"/>
          <p:cNvPicPr preferRelativeResize="0"/>
          <p:nvPr/>
        </p:nvPicPr>
        <p:blipFill>
          <a:blip r:embed="rId3">
            <a:alphaModFix/>
          </a:blip>
          <a:stretch>
            <a:fillRect/>
          </a:stretch>
        </p:blipFill>
        <p:spPr>
          <a:xfrm>
            <a:off x="542979" y="2301125"/>
            <a:ext cx="576000" cy="576000"/>
          </a:xfrm>
          <a:prstGeom prst="rect">
            <a:avLst/>
          </a:prstGeom>
          <a:noFill/>
          <a:ln>
            <a:noFill/>
          </a:ln>
        </p:spPr>
      </p:pic>
      <p:pic>
        <p:nvPicPr>
          <p:cNvPr id="2206" name="Google Shape;2206;p70"/>
          <p:cNvPicPr preferRelativeResize="0"/>
          <p:nvPr/>
        </p:nvPicPr>
        <p:blipFill>
          <a:blip r:embed="rId4">
            <a:alphaModFix/>
          </a:blip>
          <a:stretch>
            <a:fillRect/>
          </a:stretch>
        </p:blipFill>
        <p:spPr>
          <a:xfrm>
            <a:off x="3388350" y="2341375"/>
            <a:ext cx="576000" cy="576000"/>
          </a:xfrm>
          <a:prstGeom prst="rect">
            <a:avLst/>
          </a:prstGeom>
          <a:noFill/>
          <a:ln>
            <a:noFill/>
          </a:ln>
        </p:spPr>
      </p:pic>
      <p:pic>
        <p:nvPicPr>
          <p:cNvPr id="2207" name="Google Shape;2207;p70"/>
          <p:cNvPicPr preferRelativeResize="0"/>
          <p:nvPr/>
        </p:nvPicPr>
        <p:blipFill>
          <a:blip r:embed="rId5">
            <a:alphaModFix/>
          </a:blip>
          <a:stretch>
            <a:fillRect/>
          </a:stretch>
        </p:blipFill>
        <p:spPr>
          <a:xfrm>
            <a:off x="6209514" y="2323071"/>
            <a:ext cx="605716" cy="612600"/>
          </a:xfrm>
          <a:prstGeom prst="rect">
            <a:avLst/>
          </a:prstGeom>
          <a:noFill/>
          <a:ln>
            <a:noFill/>
          </a:ln>
        </p:spPr>
      </p:pic>
      <p:pic>
        <p:nvPicPr>
          <p:cNvPr id="2208" name="Google Shape;2208;p70"/>
          <p:cNvPicPr preferRelativeResize="0"/>
          <p:nvPr/>
        </p:nvPicPr>
        <p:blipFill>
          <a:blip r:embed="rId6">
            <a:alphaModFix/>
          </a:blip>
          <a:stretch>
            <a:fillRect/>
          </a:stretch>
        </p:blipFill>
        <p:spPr>
          <a:xfrm>
            <a:off x="1578830" y="3775871"/>
            <a:ext cx="605700" cy="612584"/>
          </a:xfrm>
          <a:prstGeom prst="rect">
            <a:avLst/>
          </a:prstGeom>
          <a:noFill/>
          <a:ln>
            <a:noFill/>
          </a:ln>
        </p:spPr>
      </p:pic>
      <p:pic>
        <p:nvPicPr>
          <p:cNvPr id="2209" name="Google Shape;2209;p70"/>
          <p:cNvPicPr preferRelativeResize="0"/>
          <p:nvPr/>
        </p:nvPicPr>
        <p:blipFill>
          <a:blip r:embed="rId7">
            <a:alphaModFix/>
          </a:blip>
          <a:stretch>
            <a:fillRect/>
          </a:stretch>
        </p:blipFill>
        <p:spPr>
          <a:xfrm>
            <a:off x="4867625" y="3712625"/>
            <a:ext cx="605700" cy="61130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3" name="Shape 2213"/>
        <p:cNvGrpSpPr/>
        <p:nvPr/>
      </p:nvGrpSpPr>
      <p:grpSpPr>
        <a:xfrm>
          <a:off x="0" y="0"/>
          <a:ext cx="0" cy="0"/>
          <a:chOff x="0" y="0"/>
          <a:chExt cx="0" cy="0"/>
        </a:xfrm>
      </p:grpSpPr>
      <p:sp>
        <p:nvSpPr>
          <p:cNvPr id="2214" name="Google Shape;2214;p71"/>
          <p:cNvSpPr txBox="1"/>
          <p:nvPr>
            <p:ph type="title"/>
          </p:nvPr>
        </p:nvSpPr>
        <p:spPr>
          <a:xfrm>
            <a:off x="2624328" y="1620753"/>
            <a:ext cx="3904500" cy="19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37"/>
          <p:cNvSpPr txBox="1"/>
          <p:nvPr>
            <p:ph idx="2" type="subTitle"/>
          </p:nvPr>
        </p:nvSpPr>
        <p:spPr>
          <a:xfrm>
            <a:off x="1898850" y="2247700"/>
            <a:ext cx="2229600" cy="2575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solidFill>
                  <a:srgbClr val="666666"/>
                </a:solidFill>
              </a:rPr>
              <a:t>Students who work full time and take studying as a side occupation, will drop out within </a:t>
            </a:r>
            <a:r>
              <a:rPr b="1" lang="en" sz="1400">
                <a:solidFill>
                  <a:srgbClr val="00B050"/>
                </a:solidFill>
              </a:rPr>
              <a:t>4 months</a:t>
            </a:r>
            <a:r>
              <a:rPr lang="en" sz="1400">
                <a:solidFill>
                  <a:srgbClr val="00B050"/>
                </a:solidFill>
              </a:rPr>
              <a:t> </a:t>
            </a:r>
            <a:r>
              <a:rPr lang="en" sz="1400">
                <a:solidFill>
                  <a:srgbClr val="666666"/>
                </a:solidFill>
              </a:rPr>
              <a:t>and will barely validate any additional project.</a:t>
            </a:r>
            <a:endParaRPr sz="1400">
              <a:solidFill>
                <a:srgbClr val="666666"/>
              </a:solidFill>
            </a:endParaRPr>
          </a:p>
          <a:p>
            <a:pPr indent="0" lvl="0" marL="0" rtl="0" algn="ctr">
              <a:lnSpc>
                <a:spcPct val="100000"/>
              </a:lnSpc>
              <a:spcBef>
                <a:spcPts val="0"/>
              </a:spcBef>
              <a:spcAft>
                <a:spcPts val="0"/>
              </a:spcAft>
              <a:buNone/>
            </a:pPr>
            <a:r>
              <a:rPr lang="en" sz="1400">
                <a:solidFill>
                  <a:srgbClr val="666666"/>
                </a:solidFill>
              </a:rPr>
              <a:t> </a:t>
            </a:r>
            <a:endParaRPr sz="1400">
              <a:solidFill>
                <a:srgbClr val="666666"/>
              </a:solidFill>
            </a:endParaRPr>
          </a:p>
          <a:p>
            <a:pPr indent="0" lvl="0" marL="0" rtl="0" algn="ctr">
              <a:lnSpc>
                <a:spcPct val="100000"/>
              </a:lnSpc>
              <a:spcBef>
                <a:spcPts val="0"/>
              </a:spcBef>
              <a:spcAft>
                <a:spcPts val="0"/>
              </a:spcAft>
              <a:buNone/>
            </a:pPr>
            <a:r>
              <a:rPr b="1" lang="en" sz="1400" u="sng">
                <a:solidFill>
                  <a:srgbClr val="666666"/>
                </a:solidFill>
              </a:rPr>
              <a:t>TL;DR:</a:t>
            </a:r>
            <a:endParaRPr b="1" sz="1400" u="sng">
              <a:solidFill>
                <a:srgbClr val="666666"/>
              </a:solidFill>
            </a:endParaRPr>
          </a:p>
          <a:p>
            <a:pPr indent="0" lvl="0" marL="0" rtl="0" algn="ctr">
              <a:lnSpc>
                <a:spcPct val="100000"/>
              </a:lnSpc>
              <a:spcBef>
                <a:spcPts val="0"/>
              </a:spcBef>
              <a:spcAft>
                <a:spcPts val="0"/>
              </a:spcAft>
              <a:buNone/>
            </a:pPr>
            <a:r>
              <a:rPr i="1" lang="en" sz="1400">
                <a:solidFill>
                  <a:srgbClr val="666666"/>
                </a:solidFill>
              </a:rPr>
              <a:t>The curriculum requires you to be dedicated. </a:t>
            </a:r>
            <a:r>
              <a:rPr lang="en" sz="1400">
                <a:solidFill>
                  <a:srgbClr val="666666"/>
                </a:solidFill>
              </a:rPr>
              <a:t>However, a part time job is still possible.</a:t>
            </a:r>
            <a:endParaRPr sz="1400"/>
          </a:p>
        </p:txBody>
      </p:sp>
      <p:sp>
        <p:nvSpPr>
          <p:cNvPr id="1907" name="Google Shape;1907;p37"/>
          <p:cNvSpPr txBox="1"/>
          <p:nvPr>
            <p:ph idx="4" type="subTitle"/>
          </p:nvPr>
        </p:nvSpPr>
        <p:spPr>
          <a:xfrm>
            <a:off x="6192750" y="2247700"/>
            <a:ext cx="2232000" cy="2014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solidFill>
                  <a:srgbClr val="666666"/>
                </a:solidFill>
              </a:rPr>
              <a:t>Students who continue their studies to reach a high level of expertise, those will usually spend </a:t>
            </a:r>
            <a:r>
              <a:rPr b="1" lang="en" sz="1400">
                <a:solidFill>
                  <a:srgbClr val="00B050"/>
                </a:solidFill>
              </a:rPr>
              <a:t>3 to 3.5 years </a:t>
            </a:r>
            <a:r>
              <a:rPr lang="en" sz="1400">
                <a:solidFill>
                  <a:srgbClr val="666666"/>
                </a:solidFill>
              </a:rPr>
              <a:t>in total at 42.</a:t>
            </a:r>
            <a:endParaRPr sz="1400">
              <a:solidFill>
                <a:srgbClr val="666666"/>
              </a:solidFill>
            </a:endParaRPr>
          </a:p>
          <a:p>
            <a:pPr indent="0" lvl="0" marL="0" rtl="0" algn="ctr">
              <a:lnSpc>
                <a:spcPct val="100000"/>
              </a:lnSpc>
              <a:spcBef>
                <a:spcPts val="0"/>
              </a:spcBef>
              <a:spcAft>
                <a:spcPts val="0"/>
              </a:spcAft>
              <a:buNone/>
            </a:pPr>
            <a:r>
              <a:t/>
            </a:r>
            <a:endParaRPr sz="1400">
              <a:solidFill>
                <a:srgbClr val="666666"/>
              </a:solidFill>
            </a:endParaRPr>
          </a:p>
          <a:p>
            <a:pPr indent="0" lvl="0" marL="0" rtl="0" algn="ctr">
              <a:lnSpc>
                <a:spcPct val="100000"/>
              </a:lnSpc>
              <a:spcBef>
                <a:spcPts val="0"/>
              </a:spcBef>
              <a:spcAft>
                <a:spcPts val="0"/>
              </a:spcAft>
              <a:buNone/>
            </a:pPr>
            <a:r>
              <a:rPr lang="en" sz="1400">
                <a:solidFill>
                  <a:srgbClr val="666666"/>
                </a:solidFill>
              </a:rPr>
              <a:t>This group invests </a:t>
            </a:r>
            <a:r>
              <a:rPr b="1" lang="en" sz="1400">
                <a:solidFill>
                  <a:srgbClr val="00B050"/>
                </a:solidFill>
              </a:rPr>
              <a:t>2 more years </a:t>
            </a:r>
            <a:r>
              <a:rPr lang="en" sz="1400">
                <a:solidFill>
                  <a:srgbClr val="666666"/>
                </a:solidFill>
              </a:rPr>
              <a:t>of their life after their first Internship in their studies and aim for higher professional positions.</a:t>
            </a:r>
            <a:endParaRPr sz="1400">
              <a:solidFill>
                <a:srgbClr val="666666"/>
              </a:solidFill>
            </a:endParaRPr>
          </a:p>
          <a:p>
            <a:pPr indent="0" lvl="0" marL="0" rtl="0" algn="l">
              <a:lnSpc>
                <a:spcPct val="100000"/>
              </a:lnSpc>
              <a:spcBef>
                <a:spcPts val="0"/>
              </a:spcBef>
              <a:spcAft>
                <a:spcPts val="0"/>
              </a:spcAft>
              <a:buNone/>
            </a:pPr>
            <a:r>
              <a:t/>
            </a:r>
            <a:endParaRPr sz="1400"/>
          </a:p>
        </p:txBody>
      </p:sp>
      <p:sp>
        <p:nvSpPr>
          <p:cNvPr id="1908" name="Google Shape;1908;p37"/>
          <p:cNvSpPr txBox="1"/>
          <p:nvPr/>
        </p:nvSpPr>
        <p:spPr>
          <a:xfrm>
            <a:off x="719251" y="2370459"/>
            <a:ext cx="1179600" cy="1079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200">
                <a:solidFill>
                  <a:schemeClr val="accent1"/>
                </a:solidFill>
                <a:latin typeface="Fjalla One"/>
                <a:ea typeface="Fjalla One"/>
                <a:cs typeface="Fjalla One"/>
                <a:sym typeface="Fjalla One"/>
              </a:rPr>
              <a:t>01</a:t>
            </a:r>
            <a:endParaRPr sz="7200">
              <a:solidFill>
                <a:schemeClr val="accent1"/>
              </a:solidFill>
              <a:latin typeface="Fjalla One"/>
              <a:ea typeface="Fjalla One"/>
              <a:cs typeface="Fjalla One"/>
              <a:sym typeface="Fjalla One"/>
            </a:endParaRPr>
          </a:p>
        </p:txBody>
      </p:sp>
      <p:sp>
        <p:nvSpPr>
          <p:cNvPr id="1909" name="Google Shape;1909;p37"/>
          <p:cNvSpPr txBox="1"/>
          <p:nvPr/>
        </p:nvSpPr>
        <p:spPr>
          <a:xfrm>
            <a:off x="4869454" y="2370459"/>
            <a:ext cx="1179600" cy="1079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200">
                <a:solidFill>
                  <a:schemeClr val="accent1"/>
                </a:solidFill>
                <a:latin typeface="Fjalla One"/>
                <a:ea typeface="Fjalla One"/>
                <a:cs typeface="Fjalla One"/>
                <a:sym typeface="Fjalla One"/>
              </a:rPr>
              <a:t>02</a:t>
            </a:r>
            <a:endParaRPr sz="7200">
              <a:solidFill>
                <a:schemeClr val="accent1"/>
              </a:solidFill>
              <a:latin typeface="Fjalla One"/>
              <a:ea typeface="Fjalla One"/>
              <a:cs typeface="Fjalla One"/>
              <a:sym typeface="Fjalla One"/>
            </a:endParaRPr>
          </a:p>
        </p:txBody>
      </p:sp>
      <p:sp>
        <p:nvSpPr>
          <p:cNvPr id="1910" name="Google Shape;1910;p37"/>
          <p:cNvSpPr txBox="1"/>
          <p:nvPr>
            <p:ph idx="1" type="body"/>
          </p:nvPr>
        </p:nvSpPr>
        <p:spPr>
          <a:xfrm>
            <a:off x="719250" y="1239950"/>
            <a:ext cx="7705500" cy="8523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600"/>
              </a:spcBef>
              <a:spcAft>
                <a:spcPts val="600"/>
              </a:spcAft>
              <a:buNone/>
            </a:pPr>
            <a:r>
              <a:rPr lang="en">
                <a:solidFill>
                  <a:srgbClr val="595959"/>
                </a:solidFill>
                <a:latin typeface="Barlow Semi Condensed"/>
                <a:ea typeface="Barlow Semi Condensed"/>
                <a:cs typeface="Barlow Semi Condensed"/>
                <a:sym typeface="Barlow Semi Condensed"/>
              </a:rPr>
              <a:t>Among the students who successfully reach the first internship, 2 equally represented populations stand out:</a:t>
            </a:r>
            <a:endParaRPr>
              <a:solidFill>
                <a:srgbClr val="595959"/>
              </a:solidFill>
              <a:latin typeface="Barlow Semi Condensed"/>
              <a:ea typeface="Barlow Semi Condensed"/>
              <a:cs typeface="Barlow Semi Condensed"/>
              <a:sym typeface="Barlow Semi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38"/>
          <p:cNvSpPr txBox="1"/>
          <p:nvPr>
            <p:ph type="title"/>
          </p:nvPr>
        </p:nvSpPr>
        <p:spPr>
          <a:xfrm>
            <a:off x="2487150" y="1365175"/>
            <a:ext cx="4509000" cy="19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curriculum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9" name="Shape 1919"/>
        <p:cNvGrpSpPr/>
        <p:nvPr/>
      </p:nvGrpSpPr>
      <p:grpSpPr>
        <a:xfrm>
          <a:off x="0" y="0"/>
          <a:ext cx="0" cy="0"/>
          <a:chOff x="0" y="0"/>
          <a:chExt cx="0" cy="0"/>
        </a:xfrm>
      </p:grpSpPr>
      <p:sp>
        <p:nvSpPr>
          <p:cNvPr id="1920" name="Google Shape;1920;p39"/>
          <p:cNvSpPr txBox="1"/>
          <p:nvPr>
            <p:ph idx="1" type="subTitle"/>
          </p:nvPr>
        </p:nvSpPr>
        <p:spPr>
          <a:xfrm>
            <a:off x="5501052" y="2037050"/>
            <a:ext cx="3053700" cy="1362600"/>
          </a:xfrm>
          <a:prstGeom prst="rect">
            <a:avLst/>
          </a:prstGeom>
          <a:noFill/>
          <a:ln>
            <a:noFill/>
          </a:ln>
        </p:spPr>
        <p:txBody>
          <a:bodyPr anchorCtr="0" anchor="ctr" bIns="91425" lIns="91425" spcFirstLastPara="1" rIns="91425" wrap="square" tIns="91425">
            <a:noAutofit/>
          </a:bodyPr>
          <a:lstStyle/>
          <a:p>
            <a:pPr indent="0" lvl="0" marL="12700" rtl="0" algn="just">
              <a:lnSpc>
                <a:spcPct val="100000"/>
              </a:lnSpc>
              <a:spcBef>
                <a:spcPts val="0"/>
              </a:spcBef>
              <a:spcAft>
                <a:spcPts val="0"/>
              </a:spcAft>
              <a:buNone/>
            </a:pPr>
            <a:r>
              <a:t/>
            </a:r>
            <a:endParaRPr sz="1000">
              <a:solidFill>
                <a:srgbClr val="595959"/>
              </a:solidFill>
              <a:latin typeface="Barlow Semi Condensed"/>
              <a:ea typeface="Barlow Semi Condensed"/>
              <a:cs typeface="Barlow Semi Condensed"/>
              <a:sym typeface="Barlow Semi Condensed"/>
            </a:endParaRPr>
          </a:p>
          <a:p>
            <a:pPr indent="0" lvl="0" marL="12700" rtl="0" algn="just">
              <a:lnSpc>
                <a:spcPct val="100000"/>
              </a:lnSpc>
              <a:spcBef>
                <a:spcPts val="0"/>
              </a:spcBef>
              <a:spcAft>
                <a:spcPts val="0"/>
              </a:spcAft>
              <a:buNone/>
            </a:pPr>
            <a:r>
              <a:rPr lang="en" sz="1000">
                <a:solidFill>
                  <a:srgbClr val="595959"/>
                </a:solidFill>
                <a:latin typeface="Barlow Semi Condensed"/>
                <a:ea typeface="Barlow Semi Condensed"/>
                <a:cs typeface="Barlow Semi Condensed"/>
                <a:sym typeface="Barlow Semi Condensed"/>
              </a:rPr>
              <a:t>The second part of the curriculum tackles classical digital and programming fields such as artificial intelligence, cyber security, web and mobile application development. It focuses on project group work and collaboration as well as neutrality towards brands, technologies and languages in order to develop the adaptation skills of our students and help them avoid the fatal obsolescence that strikes the digital market from time to time. Students are free to pick the domains they want to explore. This helps them diversify their skills and expertise.</a:t>
            </a:r>
            <a:endParaRPr sz="1000">
              <a:solidFill>
                <a:srgbClr val="595959"/>
              </a:solidFill>
              <a:latin typeface="Barlow Semi Condensed"/>
              <a:ea typeface="Barlow Semi Condensed"/>
              <a:cs typeface="Barlow Semi Condensed"/>
              <a:sym typeface="Barlow Semi Condensed"/>
            </a:endParaRPr>
          </a:p>
          <a:p>
            <a:pPr indent="0" lvl="0" marL="12700" rtl="0" algn="just">
              <a:lnSpc>
                <a:spcPct val="100000"/>
              </a:lnSpc>
              <a:spcBef>
                <a:spcPts val="0"/>
              </a:spcBef>
              <a:spcAft>
                <a:spcPts val="0"/>
              </a:spcAft>
              <a:buNone/>
            </a:pPr>
            <a:r>
              <a:t/>
            </a:r>
            <a:endParaRPr sz="1000">
              <a:solidFill>
                <a:srgbClr val="595959"/>
              </a:solidFill>
              <a:latin typeface="Barlow Semi Condensed"/>
              <a:ea typeface="Barlow Semi Condensed"/>
              <a:cs typeface="Barlow Semi Condensed"/>
              <a:sym typeface="Barlow Semi Condensed"/>
            </a:endParaRPr>
          </a:p>
          <a:p>
            <a:pPr indent="0" lvl="0" marL="12700" rtl="0" algn="just">
              <a:lnSpc>
                <a:spcPct val="100000"/>
              </a:lnSpc>
              <a:spcBef>
                <a:spcPts val="0"/>
              </a:spcBef>
              <a:spcAft>
                <a:spcPts val="0"/>
              </a:spcAft>
              <a:buNone/>
            </a:pPr>
            <a:r>
              <a:rPr lang="en" sz="1000">
                <a:solidFill>
                  <a:srgbClr val="595959"/>
                </a:solidFill>
                <a:latin typeface="Barlow Semi Condensed"/>
                <a:ea typeface="Barlow Semi Condensed"/>
                <a:cs typeface="Barlow Semi Condensed"/>
                <a:sym typeface="Barlow Semi Condensed"/>
              </a:rPr>
              <a:t>This part </a:t>
            </a:r>
            <a:r>
              <a:rPr b="1" lang="en" sz="1000">
                <a:solidFill>
                  <a:srgbClr val="0F4852"/>
                </a:solidFill>
                <a:latin typeface="Barlow Semi Condensed"/>
                <a:ea typeface="Barlow Semi Condensed"/>
                <a:cs typeface="Barlow Semi Condensed"/>
                <a:sym typeface="Barlow Semi Condensed"/>
              </a:rPr>
              <a:t>will grant the status </a:t>
            </a:r>
            <a:r>
              <a:rPr lang="en" sz="1000">
                <a:solidFill>
                  <a:srgbClr val="595959"/>
                </a:solidFill>
                <a:latin typeface="Barlow Semi Condensed"/>
                <a:ea typeface="Barlow Semi Condensed"/>
                <a:cs typeface="Barlow Semi Condensed"/>
                <a:sym typeface="Barlow Semi Condensed"/>
              </a:rPr>
              <a:t>of 1337 / 42 alumnus.</a:t>
            </a:r>
            <a:endParaRPr sz="1400">
              <a:latin typeface="Barlow Semi Condensed"/>
              <a:ea typeface="Barlow Semi Condensed"/>
              <a:cs typeface="Barlow Semi Condensed"/>
              <a:sym typeface="Barlow Semi Condensed"/>
            </a:endParaRPr>
          </a:p>
        </p:txBody>
      </p:sp>
      <p:sp>
        <p:nvSpPr>
          <p:cNvPr id="1921" name="Google Shape;1921;p39"/>
          <p:cNvSpPr txBox="1"/>
          <p:nvPr>
            <p:ph idx="2" type="subTitle"/>
          </p:nvPr>
        </p:nvSpPr>
        <p:spPr>
          <a:xfrm>
            <a:off x="1319400" y="2262550"/>
            <a:ext cx="3053700" cy="1362600"/>
          </a:xfrm>
          <a:prstGeom prst="rect">
            <a:avLst/>
          </a:prstGeom>
          <a:noFill/>
          <a:ln>
            <a:noFill/>
          </a:ln>
        </p:spPr>
        <p:txBody>
          <a:bodyPr anchorCtr="0" anchor="ctr" bIns="91425" lIns="91425" spcFirstLastPara="1" rIns="91425" wrap="square" tIns="91425">
            <a:noAutofit/>
          </a:bodyPr>
          <a:lstStyle/>
          <a:p>
            <a:pPr indent="0" lvl="0" marL="12700" rtl="0" algn="just">
              <a:lnSpc>
                <a:spcPct val="100000"/>
              </a:lnSpc>
              <a:spcBef>
                <a:spcPts val="0"/>
              </a:spcBef>
              <a:spcAft>
                <a:spcPts val="0"/>
              </a:spcAft>
              <a:buNone/>
            </a:pPr>
            <a:r>
              <a:t/>
            </a:r>
            <a:endParaRPr sz="1000">
              <a:solidFill>
                <a:srgbClr val="595959"/>
              </a:solidFill>
              <a:latin typeface="Barlow Semi Condensed"/>
              <a:ea typeface="Barlow Semi Condensed"/>
              <a:cs typeface="Barlow Semi Condensed"/>
              <a:sym typeface="Barlow Semi Condensed"/>
            </a:endParaRPr>
          </a:p>
          <a:p>
            <a:pPr indent="0" lvl="0" marL="12700" rtl="0" algn="just">
              <a:lnSpc>
                <a:spcPct val="100000"/>
              </a:lnSpc>
              <a:spcBef>
                <a:spcPts val="0"/>
              </a:spcBef>
              <a:spcAft>
                <a:spcPts val="0"/>
              </a:spcAft>
              <a:buNone/>
            </a:pPr>
            <a:r>
              <a:rPr lang="en" sz="1000">
                <a:solidFill>
                  <a:srgbClr val="595959"/>
                </a:solidFill>
                <a:latin typeface="Barlow Semi Condensed"/>
                <a:ea typeface="Barlow Semi Condensed"/>
                <a:cs typeface="Barlow Semi Condensed"/>
                <a:sym typeface="Barlow Semi Condensed"/>
              </a:rPr>
              <a:t>The curriculum at 42 starts with the core curriculum. This experience sets the base for fundamental skills, both human and technical. Following each student’s personal pace, it lasts a maximum of 20 months and lets students learn C programming and object oriented programming using C++, computer graphics, develop simple software using classic algorithms, discover access to the file system, and learn management of the UNIX process. It also includes basics of web development, network architecture as well as system administration.</a:t>
            </a:r>
            <a:endParaRPr sz="1000">
              <a:solidFill>
                <a:srgbClr val="595959"/>
              </a:solidFill>
              <a:latin typeface="Barlow Semi Condensed"/>
              <a:ea typeface="Barlow Semi Condensed"/>
              <a:cs typeface="Barlow Semi Condensed"/>
              <a:sym typeface="Barlow Semi Condensed"/>
            </a:endParaRPr>
          </a:p>
          <a:p>
            <a:pPr indent="0" lvl="0" marL="12700" rtl="0" algn="just">
              <a:lnSpc>
                <a:spcPct val="100000"/>
              </a:lnSpc>
              <a:spcBef>
                <a:spcPts val="0"/>
              </a:spcBef>
              <a:spcAft>
                <a:spcPts val="0"/>
              </a:spcAft>
              <a:buNone/>
            </a:pPr>
            <a:r>
              <a:t/>
            </a:r>
            <a:endParaRPr sz="1000">
              <a:solidFill>
                <a:srgbClr val="595959"/>
              </a:solidFill>
              <a:latin typeface="Barlow Semi Condensed"/>
              <a:ea typeface="Barlow Semi Condensed"/>
              <a:cs typeface="Barlow Semi Condensed"/>
              <a:sym typeface="Barlow Semi Condensed"/>
            </a:endParaRPr>
          </a:p>
          <a:p>
            <a:pPr indent="0" lvl="0" marL="12700" rtl="0" algn="just">
              <a:lnSpc>
                <a:spcPct val="100000"/>
              </a:lnSpc>
              <a:spcBef>
                <a:spcPts val="0"/>
              </a:spcBef>
              <a:spcAft>
                <a:spcPts val="0"/>
              </a:spcAft>
              <a:buNone/>
            </a:pPr>
            <a:r>
              <a:rPr lang="en" sz="1000">
                <a:solidFill>
                  <a:srgbClr val="595959"/>
                </a:solidFill>
                <a:latin typeface="Barlow Semi Condensed"/>
                <a:ea typeface="Barlow Semi Condensed"/>
                <a:cs typeface="Barlow Semi Condensed"/>
                <a:sym typeface="Barlow Semi Condensed"/>
              </a:rPr>
              <a:t>A beginner curriculum wrapping 42’s vanilla Common Core plus an Internship. </a:t>
            </a:r>
            <a:endParaRPr sz="1000">
              <a:solidFill>
                <a:srgbClr val="595959"/>
              </a:solidFill>
              <a:latin typeface="Barlow Semi Condensed"/>
              <a:ea typeface="Barlow Semi Condensed"/>
              <a:cs typeface="Barlow Semi Condensed"/>
              <a:sym typeface="Barlow Semi Condensed"/>
            </a:endParaRPr>
          </a:p>
          <a:p>
            <a:pPr indent="0" lvl="0" marL="0" rtl="0" algn="l">
              <a:lnSpc>
                <a:spcPct val="100000"/>
              </a:lnSpc>
              <a:spcBef>
                <a:spcPts val="0"/>
              </a:spcBef>
              <a:spcAft>
                <a:spcPts val="0"/>
              </a:spcAft>
              <a:buNone/>
            </a:pPr>
            <a:r>
              <a:t/>
            </a:r>
            <a:endParaRPr sz="1400">
              <a:latin typeface="Barlow Semi Condensed"/>
              <a:ea typeface="Barlow Semi Condensed"/>
              <a:cs typeface="Barlow Semi Condensed"/>
              <a:sym typeface="Barlow Semi Condensed"/>
            </a:endParaRPr>
          </a:p>
        </p:txBody>
      </p:sp>
      <p:sp>
        <p:nvSpPr>
          <p:cNvPr id="1922" name="Google Shape;1922;p39"/>
          <p:cNvSpPr txBox="1"/>
          <p:nvPr>
            <p:ph idx="4294967295" type="subTitle"/>
          </p:nvPr>
        </p:nvSpPr>
        <p:spPr>
          <a:xfrm>
            <a:off x="5501052" y="1272863"/>
            <a:ext cx="2821800" cy="28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3DBC58"/>
                </a:solidFill>
              </a:rPr>
              <a:t>The second part: Pick your specialty, choose your pace</a:t>
            </a:r>
            <a:endParaRPr b="1" sz="1200">
              <a:solidFill>
                <a:srgbClr val="3DBC58"/>
              </a:solidFill>
            </a:endParaRPr>
          </a:p>
          <a:p>
            <a:pPr indent="0" lvl="0" marL="0" rtl="0" algn="l">
              <a:spcBef>
                <a:spcPts val="0"/>
              </a:spcBef>
              <a:spcAft>
                <a:spcPts val="0"/>
              </a:spcAft>
              <a:buNone/>
            </a:pPr>
            <a:r>
              <a:t/>
            </a:r>
            <a:endParaRPr sz="1200"/>
          </a:p>
        </p:txBody>
      </p:sp>
      <p:sp>
        <p:nvSpPr>
          <p:cNvPr id="1923" name="Google Shape;1923;p39"/>
          <p:cNvSpPr txBox="1"/>
          <p:nvPr>
            <p:ph idx="3" type="subTitle"/>
          </p:nvPr>
        </p:nvSpPr>
        <p:spPr>
          <a:xfrm>
            <a:off x="1319400" y="1506175"/>
            <a:ext cx="2821800" cy="310800"/>
          </a:xfrm>
          <a:prstGeom prst="rect">
            <a:avLst/>
          </a:prstGeom>
          <a:noFill/>
          <a:ln>
            <a:noFill/>
          </a:ln>
        </p:spPr>
        <p:txBody>
          <a:bodyPr anchorCtr="0" anchor="ctr" bIns="91425" lIns="91425" spcFirstLastPara="1" rIns="91425" wrap="square" tIns="91425">
            <a:noAutofit/>
          </a:bodyPr>
          <a:lstStyle/>
          <a:p>
            <a:pPr indent="0" lvl="0" marL="12700" rtl="0" algn="l">
              <a:lnSpc>
                <a:spcPct val="100000"/>
              </a:lnSpc>
              <a:spcBef>
                <a:spcPts val="0"/>
              </a:spcBef>
              <a:spcAft>
                <a:spcPts val="0"/>
              </a:spcAft>
              <a:buNone/>
            </a:pPr>
            <a:r>
              <a:rPr b="1" lang="en" sz="1200">
                <a:solidFill>
                  <a:schemeClr val="accent1"/>
                </a:solidFill>
                <a:latin typeface="Barlow Semi Condensed"/>
                <a:ea typeface="Barlow Semi Condensed"/>
                <a:cs typeface="Barlow Semi Condensed"/>
                <a:sym typeface="Barlow Semi Condensed"/>
              </a:rPr>
              <a:t>The core curriculum: Up to 20 months max to acquire the fundamental</a:t>
            </a:r>
            <a:endParaRPr b="1" sz="1200">
              <a:solidFill>
                <a:schemeClr val="accent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200">
              <a:solidFill>
                <a:schemeClr val="accent1"/>
              </a:solidFill>
              <a:latin typeface="Barlow Semi Condensed"/>
              <a:ea typeface="Barlow Semi Condensed"/>
              <a:cs typeface="Barlow Semi Condensed"/>
              <a:sym typeface="Barlow Semi Condensed"/>
            </a:endParaRPr>
          </a:p>
        </p:txBody>
      </p:sp>
      <p:sp>
        <p:nvSpPr>
          <p:cNvPr id="1924" name="Google Shape;1924;p39"/>
          <p:cNvSpPr txBox="1"/>
          <p:nvPr>
            <p:ph idx="4294967295" type="title"/>
          </p:nvPr>
        </p:nvSpPr>
        <p:spPr>
          <a:xfrm>
            <a:off x="1831972" y="331278"/>
            <a:ext cx="5577900" cy="5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curriculum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p40"/>
          <p:cNvSpPr txBox="1"/>
          <p:nvPr>
            <p:ph type="title"/>
          </p:nvPr>
        </p:nvSpPr>
        <p:spPr>
          <a:xfrm>
            <a:off x="2650150" y="2480475"/>
            <a:ext cx="37689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Common Core</a:t>
            </a:r>
            <a:endParaRPr sz="4700"/>
          </a:p>
        </p:txBody>
      </p:sp>
      <p:sp>
        <p:nvSpPr>
          <p:cNvPr id="1930" name="Google Shape;1930;p40"/>
          <p:cNvSpPr txBox="1"/>
          <p:nvPr>
            <p:ph idx="2" type="title"/>
          </p:nvPr>
        </p:nvSpPr>
        <p:spPr>
          <a:xfrm>
            <a:off x="2934400" y="1410663"/>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41"/>
          <p:cNvSpPr txBox="1"/>
          <p:nvPr>
            <p:ph idx="1" type="subTitle"/>
          </p:nvPr>
        </p:nvSpPr>
        <p:spPr>
          <a:xfrm>
            <a:off x="1171650" y="637050"/>
            <a:ext cx="6800700" cy="38694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a:t>1337’s common core</a:t>
            </a:r>
            <a:r>
              <a:rPr lang="en"/>
              <a:t> focuses on the fundamentals of programming. </a:t>
            </a:r>
            <a:br>
              <a:rPr lang="en"/>
            </a:br>
            <a:r>
              <a:rPr lang="en"/>
              <a:t>It overlaps with 42’s common core, that all partner schools in the world have in common, respecting and featuring the same content, rules and future evolutions, plus a mandatory internship.</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highlight>
                  <a:schemeClr val="lt1"/>
                </a:highlight>
              </a:rPr>
              <a:t>In addition to technical Knowledge, </a:t>
            </a:r>
            <a:r>
              <a:rPr lang="en"/>
              <a:t>over the course of Common Core, you will develop the following fundamental skills:</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Char char="●"/>
            </a:pPr>
            <a:r>
              <a:rPr lang="en"/>
              <a:t>The art of learning to learn.</a:t>
            </a:r>
            <a:endParaRPr/>
          </a:p>
          <a:p>
            <a:pPr indent="-317500" lvl="0" marL="457200" rtl="0" algn="just">
              <a:spcBef>
                <a:spcPts val="0"/>
              </a:spcBef>
              <a:spcAft>
                <a:spcPts val="0"/>
              </a:spcAft>
              <a:buSzPts val="1400"/>
              <a:buChar char="●"/>
            </a:pPr>
            <a:r>
              <a:rPr lang="en"/>
              <a:t>Self discipline and professionalism</a:t>
            </a:r>
            <a:endParaRPr/>
          </a:p>
          <a:p>
            <a:pPr indent="-317500" lvl="0" marL="457200" rtl="0" algn="just">
              <a:spcBef>
                <a:spcPts val="0"/>
              </a:spcBef>
              <a:spcAft>
                <a:spcPts val="0"/>
              </a:spcAft>
              <a:buSzPts val="1400"/>
              <a:buChar char="●"/>
            </a:pPr>
            <a:r>
              <a:rPr lang="en"/>
              <a:t>Analyzing a complex problem beyond your current technical level</a:t>
            </a:r>
            <a:endParaRPr/>
          </a:p>
          <a:p>
            <a:pPr indent="-317500" lvl="0" marL="457200" rtl="0" algn="just">
              <a:spcBef>
                <a:spcPts val="0"/>
              </a:spcBef>
              <a:spcAft>
                <a:spcPts val="0"/>
              </a:spcAft>
              <a:buSzPts val="1400"/>
              <a:buChar char="●"/>
            </a:pPr>
            <a:r>
              <a:rPr lang="en"/>
              <a:t>Identifying the information and knowledge you are missing</a:t>
            </a:r>
            <a:endParaRPr/>
          </a:p>
          <a:p>
            <a:pPr indent="-317500" lvl="0" marL="457200" rtl="0" algn="just">
              <a:spcBef>
                <a:spcPts val="0"/>
              </a:spcBef>
              <a:spcAft>
                <a:spcPts val="0"/>
              </a:spcAft>
              <a:buSzPts val="1400"/>
              <a:buChar char="●"/>
            </a:pPr>
            <a:r>
              <a:rPr lang="en"/>
              <a:t>Search for relevant knowledge</a:t>
            </a:r>
            <a:br>
              <a:rPr lang="en"/>
            </a:br>
            <a:endParaRPr>
              <a:highlight>
                <a:srgbClr val="FFFF00"/>
              </a:highlight>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Common Core lasts </a:t>
            </a:r>
            <a:r>
              <a:rPr lang="en"/>
              <a:t>around</a:t>
            </a:r>
            <a:r>
              <a:rPr lang="en"/>
              <a:t> 2 years including internship. It is however possible to reach the internship in less than 20 months.</a:t>
            </a:r>
            <a:endParaRPr/>
          </a:p>
        </p:txBody>
      </p:sp>
      <p:sp>
        <p:nvSpPr>
          <p:cNvPr id="1936" name="Google Shape;1936;p41"/>
          <p:cNvSpPr/>
          <p:nvPr/>
        </p:nvSpPr>
        <p:spPr>
          <a:xfrm>
            <a:off x="4432750" y="4351725"/>
            <a:ext cx="324300" cy="199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0" name="Shape 1940"/>
        <p:cNvGrpSpPr/>
        <p:nvPr/>
      </p:nvGrpSpPr>
      <p:grpSpPr>
        <a:xfrm>
          <a:off x="0" y="0"/>
          <a:ext cx="0" cy="0"/>
          <a:chOff x="0" y="0"/>
          <a:chExt cx="0" cy="0"/>
        </a:xfrm>
      </p:grpSpPr>
      <p:sp>
        <p:nvSpPr>
          <p:cNvPr id="1941" name="Google Shape;1941;p42"/>
          <p:cNvSpPr txBox="1"/>
          <p:nvPr>
            <p:ph idx="1" type="body"/>
          </p:nvPr>
        </p:nvSpPr>
        <p:spPr>
          <a:xfrm>
            <a:off x="342850" y="1245275"/>
            <a:ext cx="4306500" cy="26529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400">
                <a:solidFill>
                  <a:srgbClr val="595959"/>
                </a:solidFill>
              </a:rPr>
              <a:t>Sometimes it happens that students stop giving priority to their studies, and only work on 1337 projects on the side.</a:t>
            </a:r>
            <a:endParaRPr sz="1400">
              <a:solidFill>
                <a:srgbClr val="595959"/>
              </a:solidFill>
            </a:endParaRPr>
          </a:p>
          <a:p>
            <a:pPr indent="0" lvl="0" marL="0" rtl="0" algn="just">
              <a:spcBef>
                <a:spcPts val="0"/>
              </a:spcBef>
              <a:spcAft>
                <a:spcPts val="0"/>
              </a:spcAft>
              <a:buClr>
                <a:schemeClr val="dk1"/>
              </a:buClr>
              <a:buSzPts val="1100"/>
              <a:buFont typeface="Arial"/>
              <a:buNone/>
            </a:pPr>
            <a:r>
              <a:t/>
            </a:r>
            <a:endParaRPr sz="1400">
              <a:solidFill>
                <a:srgbClr val="595959"/>
              </a:solidFill>
            </a:endParaRPr>
          </a:p>
          <a:p>
            <a:pPr indent="0" lvl="0" marL="0" rtl="0" algn="just">
              <a:spcBef>
                <a:spcPts val="0"/>
              </a:spcBef>
              <a:spcAft>
                <a:spcPts val="0"/>
              </a:spcAft>
              <a:buClr>
                <a:schemeClr val="dk1"/>
              </a:buClr>
              <a:buSzPts val="1100"/>
              <a:buFont typeface="Arial"/>
              <a:buNone/>
            </a:pPr>
            <a:r>
              <a:rPr lang="en" sz="1400">
                <a:solidFill>
                  <a:srgbClr val="595959"/>
                </a:solidFill>
              </a:rPr>
              <a:t>The blackhole is a system that solves this problem, it is a countdown that appears in your intranet, everytime you validate a project you gain additional days.</a:t>
            </a:r>
            <a:endParaRPr sz="1400">
              <a:solidFill>
                <a:srgbClr val="595959"/>
              </a:solidFill>
            </a:endParaRPr>
          </a:p>
          <a:p>
            <a:pPr indent="0" lvl="0" marL="0" rtl="0" algn="just">
              <a:spcBef>
                <a:spcPts val="0"/>
              </a:spcBef>
              <a:spcAft>
                <a:spcPts val="0"/>
              </a:spcAft>
              <a:buClr>
                <a:schemeClr val="dk1"/>
              </a:buClr>
              <a:buSzPts val="1100"/>
              <a:buFont typeface="Arial"/>
              <a:buNone/>
            </a:pPr>
            <a:r>
              <a:t/>
            </a:r>
            <a:endParaRPr sz="1400">
              <a:solidFill>
                <a:srgbClr val="595959"/>
              </a:solidFill>
            </a:endParaRPr>
          </a:p>
          <a:p>
            <a:pPr indent="0" lvl="0" marL="0" rtl="0" algn="just">
              <a:spcBef>
                <a:spcPts val="0"/>
              </a:spcBef>
              <a:spcAft>
                <a:spcPts val="0"/>
              </a:spcAft>
              <a:buClr>
                <a:schemeClr val="dk1"/>
              </a:buClr>
              <a:buSzPts val="1100"/>
              <a:buFont typeface="Arial"/>
              <a:buNone/>
            </a:pPr>
            <a:r>
              <a:rPr lang="en" sz="1400">
                <a:solidFill>
                  <a:srgbClr val="595959"/>
                </a:solidFill>
              </a:rPr>
              <a:t>If the count hits zero, you are expelled.</a:t>
            </a:r>
            <a:endParaRPr sz="1400">
              <a:solidFill>
                <a:srgbClr val="595959"/>
              </a:solidFill>
            </a:endParaRPr>
          </a:p>
          <a:p>
            <a:pPr indent="0" lvl="0" marL="0" rtl="0" algn="just">
              <a:spcBef>
                <a:spcPts val="0"/>
              </a:spcBef>
              <a:spcAft>
                <a:spcPts val="0"/>
              </a:spcAft>
              <a:buClr>
                <a:schemeClr val="dk1"/>
              </a:buClr>
              <a:buSzPts val="1100"/>
              <a:buFont typeface="Arial"/>
              <a:buNone/>
            </a:pPr>
            <a:r>
              <a:t/>
            </a:r>
            <a:endParaRPr sz="1400">
              <a:solidFill>
                <a:srgbClr val="595959"/>
              </a:solidFill>
            </a:endParaRPr>
          </a:p>
          <a:p>
            <a:pPr indent="0" lvl="0" marL="0" rtl="0" algn="just">
              <a:spcBef>
                <a:spcPts val="0"/>
              </a:spcBef>
              <a:spcAft>
                <a:spcPts val="0"/>
              </a:spcAft>
              <a:buClr>
                <a:schemeClr val="dk1"/>
              </a:buClr>
              <a:buSzPts val="1100"/>
              <a:buFont typeface="Arial"/>
              <a:buNone/>
            </a:pPr>
            <a:r>
              <a:rPr lang="en" sz="1400">
                <a:solidFill>
                  <a:srgbClr val="595959"/>
                </a:solidFill>
              </a:rPr>
              <a:t>Before that happens, and if you hit the red zone you can contact us at </a:t>
            </a:r>
            <a:r>
              <a:rPr lang="en" sz="1400" u="sng">
                <a:solidFill>
                  <a:schemeClr val="hlink"/>
                </a:solidFill>
                <a:hlinkClick r:id="rId3"/>
              </a:rPr>
              <a:t>pedago-bg@1337.ma</a:t>
            </a:r>
            <a:r>
              <a:rPr lang="en"/>
              <a:t>, </a:t>
            </a:r>
            <a:r>
              <a:rPr lang="en" sz="1400" u="sng">
                <a:solidFill>
                  <a:schemeClr val="hlink"/>
                </a:solidFill>
                <a:hlinkClick r:id="rId4"/>
              </a:rPr>
              <a:t>pedago-kh@1337.ma</a:t>
            </a:r>
            <a:r>
              <a:rPr lang="en" sz="1400">
                <a:solidFill>
                  <a:srgbClr val="595959"/>
                </a:solidFill>
              </a:rPr>
              <a:t>, </a:t>
            </a:r>
            <a:r>
              <a:rPr lang="en" sz="1400" u="sng">
                <a:solidFill>
                  <a:schemeClr val="hlink"/>
                </a:solidFill>
                <a:hlinkClick r:id="rId5"/>
              </a:rPr>
              <a:t>pedago-med@1337.ma</a:t>
            </a:r>
            <a:r>
              <a:rPr lang="en" sz="1400">
                <a:solidFill>
                  <a:srgbClr val="595959"/>
                </a:solidFill>
              </a:rPr>
              <a:t>  depending on the campus</a:t>
            </a:r>
            <a:endParaRPr sz="1400">
              <a:solidFill>
                <a:srgbClr val="595959"/>
              </a:solidFill>
            </a:endParaRPr>
          </a:p>
        </p:txBody>
      </p:sp>
      <p:sp>
        <p:nvSpPr>
          <p:cNvPr id="1942" name="Google Shape;1942;p42"/>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Black</a:t>
            </a:r>
            <a:r>
              <a:rPr lang="en"/>
              <a:t> hole and AGU</a:t>
            </a:r>
            <a:endParaRPr/>
          </a:p>
        </p:txBody>
      </p:sp>
      <p:pic>
        <p:nvPicPr>
          <p:cNvPr id="1943" name="Google Shape;1943;p42"/>
          <p:cNvPicPr preferRelativeResize="0"/>
          <p:nvPr/>
        </p:nvPicPr>
        <p:blipFill>
          <a:blip r:embed="rId6">
            <a:alphaModFix/>
          </a:blip>
          <a:stretch>
            <a:fillRect/>
          </a:stretch>
        </p:blipFill>
        <p:spPr>
          <a:xfrm>
            <a:off x="4734150" y="983672"/>
            <a:ext cx="3905928" cy="390592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nology Consulting by Slidesgo">
  <a:themeElements>
    <a:clrScheme name="Simple Light">
      <a:dk1>
        <a:srgbClr val="3D3D3D"/>
      </a:dk1>
      <a:lt1>
        <a:srgbClr val="FFFFFF"/>
      </a:lt1>
      <a:dk2>
        <a:srgbClr val="494949"/>
      </a:dk2>
      <a:lt2>
        <a:srgbClr val="EEEEEE"/>
      </a:lt2>
      <a:accent1>
        <a:srgbClr val="3DBC58"/>
      </a:accent1>
      <a:accent2>
        <a:srgbClr val="98D2AA"/>
      </a:accent2>
      <a:accent3>
        <a:srgbClr val="CFF7CE"/>
      </a:accent3>
      <a:accent4>
        <a:srgbClr val="BEBEBE"/>
      </a:accent4>
      <a:accent5>
        <a:srgbClr val="0F4A36"/>
      </a:accent5>
      <a:accent6>
        <a:srgbClr val="9E9E9E"/>
      </a:accent6>
      <a:hlink>
        <a:srgbClr val="3DBC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